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2" r:id="rId1"/>
  </p:sldMasterIdLst>
  <p:notesMasterIdLst>
    <p:notesMasterId r:id="rId25"/>
  </p:notesMasterIdLst>
  <p:sldIdLst>
    <p:sldId id="256" r:id="rId2"/>
    <p:sldId id="257" r:id="rId3"/>
    <p:sldId id="258" r:id="rId4"/>
    <p:sldId id="259" r:id="rId5"/>
    <p:sldId id="260" r:id="rId6"/>
    <p:sldId id="261" r:id="rId7"/>
    <p:sldId id="289" r:id="rId8"/>
    <p:sldId id="264" r:id="rId9"/>
    <p:sldId id="265" r:id="rId10"/>
    <p:sldId id="288" r:id="rId11"/>
    <p:sldId id="268" r:id="rId12"/>
    <p:sldId id="269" r:id="rId13"/>
    <p:sldId id="270" r:id="rId14"/>
    <p:sldId id="277" r:id="rId15"/>
    <p:sldId id="286" r:id="rId16"/>
    <p:sldId id="276" r:id="rId17"/>
    <p:sldId id="287" r:id="rId18"/>
    <p:sldId id="290" r:id="rId19"/>
    <p:sldId id="272" r:id="rId20"/>
    <p:sldId id="281" r:id="rId21"/>
    <p:sldId id="283" r:id="rId22"/>
    <p:sldId id="284" r:id="rId23"/>
    <p:sldId id="285" r:id="rId2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eg>
</file>

<file path=ppt/media/image11.png>
</file>

<file path=ppt/media/image2.png>
</file>

<file path=ppt/media/image3.gif>
</file>

<file path=ppt/media/image4.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69736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3" name="Google Shape;213;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4" name="Google Shape;22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33" name="Google Shape;233;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8" name="Google Shape;298;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9" name="Google Shape;289;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2" name="Google Shape;252;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5" name="Google Shape;335;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1" name="Google Shape;361;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9" name="Google Shape;369;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33" name="Google Shape;233;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145526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6"/>
        <p:cNvGrpSpPr/>
        <p:nvPr/>
      </p:nvGrpSpPr>
      <p:grpSpPr>
        <a:xfrm>
          <a:off x="0" y="0"/>
          <a:ext cx="0" cy="0"/>
          <a:chOff x="0" y="0"/>
          <a:chExt cx="0" cy="0"/>
        </a:xfrm>
      </p:grpSpPr>
      <p:sp>
        <p:nvSpPr>
          <p:cNvPr id="17" name="Google Shape;17;p2"/>
          <p:cNvSpPr/>
          <p:nvPr/>
        </p:nvSpPr>
        <p:spPr>
          <a:xfrm>
            <a:off x="0" y="4035485"/>
            <a:ext cx="12192000" cy="2822515"/>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pic>
        <p:nvPicPr>
          <p:cNvPr id="18" name="Google Shape;18;p2" descr="C:\Users\Admin\Desktop\New folder (3)\PPT\AcroLogoTransparant.png"/>
          <p:cNvPicPr preferRelativeResize="0"/>
          <p:nvPr/>
        </p:nvPicPr>
        <p:blipFill rotWithShape="1">
          <a:blip r:embed="rId2">
            <a:alphaModFix/>
          </a:blip>
          <a:srcRect/>
          <a:stretch/>
        </p:blipFill>
        <p:spPr>
          <a:xfrm>
            <a:off x="2353479" y="1317808"/>
            <a:ext cx="7485043" cy="1516818"/>
          </a:xfrm>
          <a:prstGeom prst="rect">
            <a:avLst/>
          </a:prstGeom>
          <a:noFill/>
          <a:ln>
            <a:noFill/>
          </a:ln>
        </p:spPr>
      </p:pic>
      <p:sp>
        <p:nvSpPr>
          <p:cNvPr id="19" name="Google Shape;19;p2"/>
          <p:cNvSpPr/>
          <p:nvPr/>
        </p:nvSpPr>
        <p:spPr>
          <a:xfrm>
            <a:off x="246762" y="4621311"/>
            <a:ext cx="11698476" cy="150810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4600" b="1" i="0" u="none" strike="noStrike" cap="none">
                <a:solidFill>
                  <a:schemeClr val="lt1"/>
                </a:solidFill>
                <a:latin typeface="Arial Black"/>
                <a:ea typeface="Arial Black"/>
                <a:cs typeface="Arial Black"/>
                <a:sym typeface="Arial Black"/>
              </a:rPr>
              <a:t>Acropolis Institute of Technology &amp; Research, Indore</a:t>
            </a:r>
            <a:endParaRPr/>
          </a:p>
        </p:txBody>
      </p:sp>
      <p:sp>
        <p:nvSpPr>
          <p:cNvPr id="20" name="Google Shape;20;p2"/>
          <p:cNvSpPr txBox="1"/>
          <p:nvPr/>
        </p:nvSpPr>
        <p:spPr>
          <a:xfrm>
            <a:off x="8498541" y="6454562"/>
            <a:ext cx="3680012" cy="369332"/>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1800" b="1" i="0" u="none" strike="noStrike" cap="none">
                <a:solidFill>
                  <a:schemeClr val="dk1"/>
                </a:solidFill>
                <a:latin typeface="Quattrocento Sans"/>
                <a:ea typeface="Quattrocento Sans"/>
                <a:cs typeface="Quattrocento Sans"/>
                <a:sym typeface="Quattrocento Sans"/>
              </a:rPr>
              <a:t>www.acropolis.in</a:t>
            </a:r>
            <a:endParaRPr/>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78"/>
        <p:cNvGrpSpPr/>
        <p:nvPr/>
      </p:nvGrpSpPr>
      <p:grpSpPr>
        <a:xfrm>
          <a:off x="0" y="0"/>
          <a:ext cx="0" cy="0"/>
          <a:chOff x="0" y="0"/>
          <a:chExt cx="0" cy="0"/>
        </a:xfrm>
      </p:grpSpPr>
      <p:sp>
        <p:nvSpPr>
          <p:cNvPr id="79" name="Google Shape;79;p11"/>
          <p:cNvSpPr/>
          <p:nvPr/>
        </p:nvSpPr>
        <p:spPr>
          <a:xfrm>
            <a:off x="0" y="0"/>
            <a:ext cx="12192000" cy="1332854"/>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80" name="Google Shape;80;p11"/>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62564ACF-CF84-42A6-8465-DB4359535BF5}" type="datetime1">
              <a:rPr lang="en-US" smtClean="0"/>
              <a:t>2/1/2023</a:t>
            </a:fld>
            <a:endParaRPr/>
          </a:p>
        </p:txBody>
      </p:sp>
      <p:sp>
        <p:nvSpPr>
          <p:cNvPr id="81" name="Google Shape;81;p11"/>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82" name="Google Shape;82;p11"/>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83" name="Google Shape;83;p11"/>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4400"/>
              <a:buFont typeface="Calibri"/>
              <a:buNone/>
              <a:defRPr sz="4400" b="1">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84"/>
        <p:cNvGrpSpPr/>
        <p:nvPr/>
      </p:nvGrpSpPr>
      <p:grpSpPr>
        <a:xfrm>
          <a:off x="0" y="0"/>
          <a:ext cx="0" cy="0"/>
          <a:chOff x="0" y="0"/>
          <a:chExt cx="0" cy="0"/>
        </a:xfrm>
      </p:grpSpPr>
      <p:sp>
        <p:nvSpPr>
          <p:cNvPr id="85" name="Google Shape;85;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204559"/>
              </a:buClr>
              <a:buSzPts val="3200"/>
              <a:buFont typeface="Calibri"/>
              <a:buNone/>
              <a:defRPr sz="3200" b="1">
                <a:solidFill>
                  <a:srgbClr val="20455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2"/>
          <p:cNvSpPr txBox="1">
            <a:spLocks noGrp="1"/>
          </p:cNvSpPr>
          <p:nvPr>
            <p:ph type="body" idx="1"/>
          </p:nvPr>
        </p:nvSpPr>
        <p:spPr>
          <a:xfrm>
            <a:off x="839788" y="2101850"/>
            <a:ext cx="3932237" cy="3759200"/>
          </a:xfrm>
          <a:prstGeom prst="rect">
            <a:avLst/>
          </a:prstGeom>
          <a:noFill/>
          <a:ln>
            <a:noFill/>
          </a:ln>
        </p:spPr>
        <p:txBody>
          <a:bodyPr spcFirstLastPara="1" wrap="square" lIns="91425" tIns="45700" rIns="91425" bIns="45700" anchor="t" anchorCtr="0">
            <a:normAutofit/>
          </a:bodyPr>
          <a:lstStyle>
            <a:lvl1pPr marL="457200" lvl="0" indent="-228600" algn="just">
              <a:lnSpc>
                <a:spcPct val="90000"/>
              </a:lnSpc>
              <a:spcBef>
                <a:spcPts val="720"/>
              </a:spcBef>
              <a:spcAft>
                <a:spcPts val="0"/>
              </a:spcAft>
              <a:buSzPts val="2400"/>
              <a:buNone/>
              <a:defRPr sz="2400"/>
            </a:lvl1pPr>
            <a:lvl2pPr marL="914400" lvl="1" indent="-228600" algn="just">
              <a:lnSpc>
                <a:spcPct val="90000"/>
              </a:lnSpc>
              <a:spcBef>
                <a:spcPts val="420"/>
              </a:spcBef>
              <a:spcAft>
                <a:spcPts val="0"/>
              </a:spcAft>
              <a:buSzPts val="1400"/>
              <a:buNone/>
              <a:defRPr sz="1400"/>
            </a:lvl2pPr>
            <a:lvl3pPr marL="1371600" lvl="2" indent="-228600" algn="just">
              <a:lnSpc>
                <a:spcPct val="90000"/>
              </a:lnSpc>
              <a:spcBef>
                <a:spcPts val="360"/>
              </a:spcBef>
              <a:spcAft>
                <a:spcPts val="0"/>
              </a:spcAft>
              <a:buSzPts val="1200"/>
              <a:buNone/>
              <a:defRPr sz="1200"/>
            </a:lvl3pPr>
            <a:lvl4pPr marL="1828800" lvl="3" indent="-228600" algn="just">
              <a:lnSpc>
                <a:spcPct val="90000"/>
              </a:lnSpc>
              <a:spcBef>
                <a:spcPts val="300"/>
              </a:spcBef>
              <a:spcAft>
                <a:spcPts val="0"/>
              </a:spcAft>
              <a:buSzPts val="1000"/>
              <a:buNone/>
              <a:defRPr sz="1000"/>
            </a:lvl4pPr>
            <a:lvl5pPr marL="2286000" lvl="4" indent="-228600" algn="just">
              <a:lnSpc>
                <a:spcPct val="90000"/>
              </a:lnSpc>
              <a:spcBef>
                <a:spcPts val="300"/>
              </a:spcBef>
              <a:spcAft>
                <a:spcPts val="0"/>
              </a:spcAft>
              <a:buSzPts val="1000"/>
              <a:buNone/>
              <a:defRPr sz="1000"/>
            </a:lvl5pPr>
            <a:lvl6pPr marL="2743200" lvl="5" indent="-228600" algn="l">
              <a:lnSpc>
                <a:spcPct val="90000"/>
              </a:lnSpc>
              <a:spcBef>
                <a:spcPts val="300"/>
              </a:spcBef>
              <a:spcAft>
                <a:spcPts val="0"/>
              </a:spcAft>
              <a:buClr>
                <a:schemeClr val="dk1"/>
              </a:buClr>
              <a:buSzPts val="1000"/>
              <a:buNone/>
              <a:defRPr sz="1000"/>
            </a:lvl6pPr>
            <a:lvl7pPr marL="3200400" lvl="6" indent="-228600" algn="l">
              <a:lnSpc>
                <a:spcPct val="90000"/>
              </a:lnSpc>
              <a:spcBef>
                <a:spcPts val="300"/>
              </a:spcBef>
              <a:spcAft>
                <a:spcPts val="0"/>
              </a:spcAft>
              <a:buClr>
                <a:schemeClr val="dk1"/>
              </a:buClr>
              <a:buSzPts val="1000"/>
              <a:buNone/>
              <a:defRPr sz="1000"/>
            </a:lvl7pPr>
            <a:lvl8pPr marL="3657600" lvl="7" indent="-228600" algn="l">
              <a:lnSpc>
                <a:spcPct val="90000"/>
              </a:lnSpc>
              <a:spcBef>
                <a:spcPts val="300"/>
              </a:spcBef>
              <a:spcAft>
                <a:spcPts val="0"/>
              </a:spcAft>
              <a:buClr>
                <a:schemeClr val="dk1"/>
              </a:buClr>
              <a:buSzPts val="1000"/>
              <a:buNone/>
              <a:defRPr sz="1000"/>
            </a:lvl8pPr>
            <a:lvl9pPr marL="4114800" lvl="8" indent="-228600" algn="l">
              <a:lnSpc>
                <a:spcPct val="90000"/>
              </a:lnSpc>
              <a:spcBef>
                <a:spcPts val="300"/>
              </a:spcBef>
              <a:spcAft>
                <a:spcPts val="0"/>
              </a:spcAft>
              <a:buClr>
                <a:schemeClr val="dk1"/>
              </a:buClr>
              <a:buSzPts val="1000"/>
              <a:buNone/>
              <a:defRPr sz="1000"/>
            </a:lvl9pPr>
          </a:lstStyle>
          <a:p>
            <a:endParaRPr/>
          </a:p>
        </p:txBody>
      </p:sp>
      <p:sp>
        <p:nvSpPr>
          <p:cNvPr id="87" name="Google Shape;87;p12"/>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A4749AEF-3B61-4513-81B0-543754FA4AFC}" type="datetime1">
              <a:rPr lang="en-US" smtClean="0"/>
              <a:t>2/1/2023</a:t>
            </a:fld>
            <a:endParaRPr/>
          </a:p>
        </p:txBody>
      </p:sp>
      <p:sp>
        <p:nvSpPr>
          <p:cNvPr id="88" name="Google Shape;88;p12"/>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89" name="Google Shape;89;p12"/>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90" name="Google Shape;90;p12"/>
          <p:cNvSpPr txBox="1">
            <a:spLocks noGrp="1"/>
          </p:cNvSpPr>
          <p:nvPr>
            <p:ph type="body" idx="2"/>
          </p:nvPr>
        </p:nvSpPr>
        <p:spPr>
          <a:xfrm>
            <a:off x="5378824" y="987298"/>
            <a:ext cx="6172200" cy="4873752"/>
          </a:xfrm>
          <a:prstGeom prst="rect">
            <a:avLst/>
          </a:prstGeom>
          <a:noFill/>
          <a:ln>
            <a:noFill/>
          </a:ln>
        </p:spPr>
        <p:txBody>
          <a:bodyPr spcFirstLastPara="1" wrap="square" lIns="91425" tIns="45700" rIns="91425" bIns="45700" anchor="t" anchorCtr="0">
            <a:normAutofit/>
          </a:bodyPr>
          <a:lstStyle>
            <a:lvl1pPr marL="457200" lvl="0" indent="-342900" algn="just">
              <a:lnSpc>
                <a:spcPct val="90000"/>
              </a:lnSpc>
              <a:spcBef>
                <a:spcPts val="540"/>
              </a:spcBef>
              <a:spcAft>
                <a:spcPts val="0"/>
              </a:spcAft>
              <a:buSzPts val="1800"/>
              <a:buChar char="❖"/>
              <a:defRPr/>
            </a:lvl1pPr>
            <a:lvl2pPr marL="914400" lvl="1" indent="-342900" algn="just">
              <a:lnSpc>
                <a:spcPct val="90000"/>
              </a:lnSpc>
              <a:spcBef>
                <a:spcPts val="540"/>
              </a:spcBef>
              <a:spcAft>
                <a:spcPts val="0"/>
              </a:spcAft>
              <a:buSzPts val="1800"/>
              <a:buChar char="⮚"/>
              <a:defRPr/>
            </a:lvl2pPr>
            <a:lvl3pPr marL="1371600" lvl="2" indent="-342900" algn="just">
              <a:lnSpc>
                <a:spcPct val="90000"/>
              </a:lnSpc>
              <a:spcBef>
                <a:spcPts val="540"/>
              </a:spcBef>
              <a:spcAft>
                <a:spcPts val="0"/>
              </a:spcAft>
              <a:buSzPts val="1800"/>
              <a:buChar char="▪"/>
              <a:defRPr/>
            </a:lvl3pPr>
            <a:lvl4pPr marL="1828800" lvl="3" indent="-342900" algn="just">
              <a:lnSpc>
                <a:spcPct val="90000"/>
              </a:lnSpc>
              <a:spcBef>
                <a:spcPts val="540"/>
              </a:spcBef>
              <a:spcAft>
                <a:spcPts val="0"/>
              </a:spcAft>
              <a:buSzPts val="1800"/>
              <a:buChar char="o"/>
              <a:defRPr/>
            </a:lvl4pPr>
            <a:lvl5pPr marL="2286000" lvl="4" indent="-342900" algn="just">
              <a:lnSpc>
                <a:spcPct val="90000"/>
              </a:lnSpc>
              <a:spcBef>
                <a:spcPts val="540"/>
              </a:spcBef>
              <a:spcAft>
                <a:spcPts val="0"/>
              </a:spcAft>
              <a:buSzPts val="1800"/>
              <a:buChar char="•"/>
              <a:defRPr/>
            </a:lvl5pPr>
            <a:lvl6pPr marL="2743200" lvl="5" indent="-342900" algn="l">
              <a:lnSpc>
                <a:spcPct val="90000"/>
              </a:lnSpc>
              <a:spcBef>
                <a:spcPts val="540"/>
              </a:spcBef>
              <a:spcAft>
                <a:spcPts val="0"/>
              </a:spcAft>
              <a:buClr>
                <a:schemeClr val="dk1"/>
              </a:buClr>
              <a:buSzPts val="1800"/>
              <a:buChar char="•"/>
              <a:defRPr/>
            </a:lvl6pPr>
            <a:lvl7pPr marL="3200400" lvl="6" indent="-342900" algn="l">
              <a:lnSpc>
                <a:spcPct val="90000"/>
              </a:lnSpc>
              <a:spcBef>
                <a:spcPts val="540"/>
              </a:spcBef>
              <a:spcAft>
                <a:spcPts val="0"/>
              </a:spcAft>
              <a:buClr>
                <a:schemeClr val="dk1"/>
              </a:buClr>
              <a:buSzPts val="1800"/>
              <a:buChar char="•"/>
              <a:defRPr/>
            </a:lvl7pPr>
            <a:lvl8pPr marL="3657600" lvl="7" indent="-342900" algn="l">
              <a:lnSpc>
                <a:spcPct val="90000"/>
              </a:lnSpc>
              <a:spcBef>
                <a:spcPts val="540"/>
              </a:spcBef>
              <a:spcAft>
                <a:spcPts val="0"/>
              </a:spcAft>
              <a:buClr>
                <a:schemeClr val="dk1"/>
              </a:buClr>
              <a:buSzPts val="1800"/>
              <a:buChar char="•"/>
              <a:defRPr/>
            </a:lvl8pPr>
            <a:lvl9pPr marL="4114800" lvl="8" indent="-342900" algn="l">
              <a:lnSpc>
                <a:spcPct val="90000"/>
              </a:lnSpc>
              <a:spcBef>
                <a:spcPts val="540"/>
              </a:spcBef>
              <a:spcAft>
                <a:spcPts val="0"/>
              </a:spcAft>
              <a:buClr>
                <a:schemeClr val="dk1"/>
              </a:buClr>
              <a:buSzPts val="1800"/>
              <a:buChar char="•"/>
              <a:defRPr/>
            </a:lvl9pPr>
          </a:lstStyle>
          <a:p>
            <a:endParaRP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1"/>
        <p:cNvGrpSpPr/>
        <p:nvPr/>
      </p:nvGrpSpPr>
      <p:grpSpPr>
        <a:xfrm>
          <a:off x="0" y="0"/>
          <a:ext cx="0" cy="0"/>
          <a:chOff x="0" y="0"/>
          <a:chExt cx="0" cy="0"/>
        </a:xfrm>
      </p:grpSpPr>
      <p:sp>
        <p:nvSpPr>
          <p:cNvPr id="92" name="Google Shape;92;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204559"/>
              </a:buClr>
              <a:buSzPts val="3200"/>
              <a:buFont typeface="Calibri"/>
              <a:buNone/>
              <a:defRPr sz="3200" b="1">
                <a:solidFill>
                  <a:srgbClr val="20455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13"/>
          <p:cNvSpPr>
            <a:spLocks noGrp="1"/>
          </p:cNvSpPr>
          <p:nvPr>
            <p:ph type="pic" idx="2"/>
          </p:nvPr>
        </p:nvSpPr>
        <p:spPr>
          <a:xfrm>
            <a:off x="5384893" y="987427"/>
            <a:ext cx="6172200" cy="4873625"/>
          </a:xfrm>
          <a:prstGeom prst="rect">
            <a:avLst/>
          </a:prstGeom>
          <a:noFill/>
          <a:ln>
            <a:noFill/>
          </a:ln>
        </p:spPr>
      </p:sp>
      <p:sp>
        <p:nvSpPr>
          <p:cNvPr id="94" name="Google Shape;94;p13"/>
          <p:cNvSpPr txBox="1">
            <a:spLocks noGrp="1"/>
          </p:cNvSpPr>
          <p:nvPr>
            <p:ph type="body" idx="1"/>
          </p:nvPr>
        </p:nvSpPr>
        <p:spPr>
          <a:xfrm>
            <a:off x="839788" y="2101850"/>
            <a:ext cx="3932237" cy="3759200"/>
          </a:xfrm>
          <a:prstGeom prst="rect">
            <a:avLst/>
          </a:prstGeom>
          <a:noFill/>
          <a:ln>
            <a:noFill/>
          </a:ln>
        </p:spPr>
        <p:txBody>
          <a:bodyPr spcFirstLastPara="1" wrap="square" lIns="91425" tIns="45700" rIns="91425" bIns="45700" anchor="t" anchorCtr="0">
            <a:normAutofit/>
          </a:bodyPr>
          <a:lstStyle>
            <a:lvl1pPr marL="457200" lvl="0" indent="-228600" algn="just">
              <a:lnSpc>
                <a:spcPct val="90000"/>
              </a:lnSpc>
              <a:spcBef>
                <a:spcPts val="720"/>
              </a:spcBef>
              <a:spcAft>
                <a:spcPts val="0"/>
              </a:spcAft>
              <a:buSzPts val="2400"/>
              <a:buNone/>
              <a:defRPr sz="2400"/>
            </a:lvl1pPr>
            <a:lvl2pPr marL="914400" lvl="1" indent="-228600" algn="just">
              <a:lnSpc>
                <a:spcPct val="90000"/>
              </a:lnSpc>
              <a:spcBef>
                <a:spcPts val="420"/>
              </a:spcBef>
              <a:spcAft>
                <a:spcPts val="0"/>
              </a:spcAft>
              <a:buSzPts val="1400"/>
              <a:buNone/>
              <a:defRPr sz="1400"/>
            </a:lvl2pPr>
            <a:lvl3pPr marL="1371600" lvl="2" indent="-228600" algn="just">
              <a:lnSpc>
                <a:spcPct val="90000"/>
              </a:lnSpc>
              <a:spcBef>
                <a:spcPts val="360"/>
              </a:spcBef>
              <a:spcAft>
                <a:spcPts val="0"/>
              </a:spcAft>
              <a:buSzPts val="1200"/>
              <a:buNone/>
              <a:defRPr sz="1200"/>
            </a:lvl3pPr>
            <a:lvl4pPr marL="1828800" lvl="3" indent="-228600" algn="just">
              <a:lnSpc>
                <a:spcPct val="90000"/>
              </a:lnSpc>
              <a:spcBef>
                <a:spcPts val="300"/>
              </a:spcBef>
              <a:spcAft>
                <a:spcPts val="0"/>
              </a:spcAft>
              <a:buSzPts val="1000"/>
              <a:buNone/>
              <a:defRPr sz="1000"/>
            </a:lvl4pPr>
            <a:lvl5pPr marL="2286000" lvl="4" indent="-228600" algn="just">
              <a:lnSpc>
                <a:spcPct val="90000"/>
              </a:lnSpc>
              <a:spcBef>
                <a:spcPts val="300"/>
              </a:spcBef>
              <a:spcAft>
                <a:spcPts val="0"/>
              </a:spcAft>
              <a:buSzPts val="1000"/>
              <a:buNone/>
              <a:defRPr sz="1000"/>
            </a:lvl5pPr>
            <a:lvl6pPr marL="2743200" lvl="5" indent="-228600" algn="l">
              <a:lnSpc>
                <a:spcPct val="90000"/>
              </a:lnSpc>
              <a:spcBef>
                <a:spcPts val="300"/>
              </a:spcBef>
              <a:spcAft>
                <a:spcPts val="0"/>
              </a:spcAft>
              <a:buClr>
                <a:schemeClr val="dk1"/>
              </a:buClr>
              <a:buSzPts val="1000"/>
              <a:buNone/>
              <a:defRPr sz="1000"/>
            </a:lvl6pPr>
            <a:lvl7pPr marL="3200400" lvl="6" indent="-228600" algn="l">
              <a:lnSpc>
                <a:spcPct val="90000"/>
              </a:lnSpc>
              <a:spcBef>
                <a:spcPts val="300"/>
              </a:spcBef>
              <a:spcAft>
                <a:spcPts val="0"/>
              </a:spcAft>
              <a:buClr>
                <a:schemeClr val="dk1"/>
              </a:buClr>
              <a:buSzPts val="1000"/>
              <a:buNone/>
              <a:defRPr sz="1000"/>
            </a:lvl7pPr>
            <a:lvl8pPr marL="3657600" lvl="7" indent="-228600" algn="l">
              <a:lnSpc>
                <a:spcPct val="90000"/>
              </a:lnSpc>
              <a:spcBef>
                <a:spcPts val="300"/>
              </a:spcBef>
              <a:spcAft>
                <a:spcPts val="0"/>
              </a:spcAft>
              <a:buClr>
                <a:schemeClr val="dk1"/>
              </a:buClr>
              <a:buSzPts val="1000"/>
              <a:buNone/>
              <a:defRPr sz="1000"/>
            </a:lvl8pPr>
            <a:lvl9pPr marL="4114800" lvl="8" indent="-228600" algn="l">
              <a:lnSpc>
                <a:spcPct val="90000"/>
              </a:lnSpc>
              <a:spcBef>
                <a:spcPts val="300"/>
              </a:spcBef>
              <a:spcAft>
                <a:spcPts val="0"/>
              </a:spcAft>
              <a:buClr>
                <a:schemeClr val="dk1"/>
              </a:buClr>
              <a:buSzPts val="1000"/>
              <a:buNone/>
              <a:defRPr sz="1000"/>
            </a:lvl9pPr>
          </a:lstStyle>
          <a:p>
            <a:endParaRPr/>
          </a:p>
        </p:txBody>
      </p:sp>
      <p:sp>
        <p:nvSpPr>
          <p:cNvPr id="95" name="Google Shape;95;p13"/>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43B5A5E5-78AE-48FD-AF14-331937FDC986}" type="datetime1">
              <a:rPr lang="en-US" smtClean="0"/>
              <a:t>2/1/2023</a:t>
            </a:fld>
            <a:endParaRPr/>
          </a:p>
        </p:txBody>
      </p:sp>
      <p:sp>
        <p:nvSpPr>
          <p:cNvPr id="96" name="Google Shape;96;p13"/>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97" name="Google Shape;97;p13"/>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Vertical Text">
  <p:cSld name="Title and Vertical Text">
    <p:spTree>
      <p:nvGrpSpPr>
        <p:cNvPr id="1" name="Shape 98"/>
        <p:cNvGrpSpPr/>
        <p:nvPr/>
      </p:nvGrpSpPr>
      <p:grpSpPr>
        <a:xfrm>
          <a:off x="0" y="0"/>
          <a:ext cx="0" cy="0"/>
          <a:chOff x="0" y="0"/>
          <a:chExt cx="0" cy="0"/>
        </a:xfrm>
      </p:grpSpPr>
      <p:sp>
        <p:nvSpPr>
          <p:cNvPr id="99" name="Google Shape;99;p14"/>
          <p:cNvSpPr/>
          <p:nvPr/>
        </p:nvSpPr>
        <p:spPr>
          <a:xfrm>
            <a:off x="0" y="0"/>
            <a:ext cx="12192000" cy="1332854"/>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100" name="Google Shape;100;p14"/>
          <p:cNvSpPr txBox="1">
            <a:spLocks noGrp="1"/>
          </p:cNvSpPr>
          <p:nvPr>
            <p:ph type="body" idx="1"/>
          </p:nvPr>
        </p:nvSpPr>
        <p:spPr>
          <a:xfrm rot="5400000">
            <a:off x="3639323" y="-1885713"/>
            <a:ext cx="4904767" cy="11822806"/>
          </a:xfrm>
          <a:prstGeom prst="rect">
            <a:avLst/>
          </a:prstGeom>
          <a:noFill/>
          <a:ln>
            <a:noFill/>
          </a:ln>
        </p:spPr>
        <p:txBody>
          <a:bodyPr spcFirstLastPara="1" wrap="square" lIns="91425" tIns="45700" rIns="91425" bIns="45700" anchor="t" anchorCtr="0">
            <a:normAutofit/>
          </a:bodyPr>
          <a:lstStyle>
            <a:lvl1pPr marL="457200" lvl="0" indent="-342900" algn="just">
              <a:lnSpc>
                <a:spcPct val="90000"/>
              </a:lnSpc>
              <a:spcBef>
                <a:spcPts val="540"/>
              </a:spcBef>
              <a:spcAft>
                <a:spcPts val="0"/>
              </a:spcAft>
              <a:buSzPts val="1800"/>
              <a:buChar char="❖"/>
              <a:defRPr/>
            </a:lvl1pPr>
            <a:lvl2pPr marL="914400" lvl="1" indent="-342900" algn="just">
              <a:lnSpc>
                <a:spcPct val="90000"/>
              </a:lnSpc>
              <a:spcBef>
                <a:spcPts val="540"/>
              </a:spcBef>
              <a:spcAft>
                <a:spcPts val="0"/>
              </a:spcAft>
              <a:buSzPts val="1800"/>
              <a:buChar char="⮚"/>
              <a:defRPr/>
            </a:lvl2pPr>
            <a:lvl3pPr marL="1371600" lvl="2" indent="-342900" algn="just">
              <a:lnSpc>
                <a:spcPct val="90000"/>
              </a:lnSpc>
              <a:spcBef>
                <a:spcPts val="540"/>
              </a:spcBef>
              <a:spcAft>
                <a:spcPts val="0"/>
              </a:spcAft>
              <a:buSzPts val="1800"/>
              <a:buChar char="▪"/>
              <a:defRPr/>
            </a:lvl3pPr>
            <a:lvl4pPr marL="1828800" lvl="3" indent="-342900" algn="just">
              <a:lnSpc>
                <a:spcPct val="90000"/>
              </a:lnSpc>
              <a:spcBef>
                <a:spcPts val="540"/>
              </a:spcBef>
              <a:spcAft>
                <a:spcPts val="0"/>
              </a:spcAft>
              <a:buSzPts val="1800"/>
              <a:buChar char="o"/>
              <a:defRPr/>
            </a:lvl4pPr>
            <a:lvl5pPr marL="2286000" lvl="4" indent="-342900" algn="just">
              <a:lnSpc>
                <a:spcPct val="90000"/>
              </a:lnSpc>
              <a:spcBef>
                <a:spcPts val="540"/>
              </a:spcBef>
              <a:spcAft>
                <a:spcPts val="0"/>
              </a:spcAft>
              <a:buSzPts val="1800"/>
              <a:buChar char="•"/>
              <a:defRPr/>
            </a:lvl5pPr>
            <a:lvl6pPr marL="2743200" lvl="5" indent="-342900" algn="l">
              <a:lnSpc>
                <a:spcPct val="90000"/>
              </a:lnSpc>
              <a:spcBef>
                <a:spcPts val="540"/>
              </a:spcBef>
              <a:spcAft>
                <a:spcPts val="0"/>
              </a:spcAft>
              <a:buClr>
                <a:schemeClr val="dk1"/>
              </a:buClr>
              <a:buSzPts val="1800"/>
              <a:buChar char="•"/>
              <a:defRPr/>
            </a:lvl6pPr>
            <a:lvl7pPr marL="3200400" lvl="6" indent="-342900" algn="l">
              <a:lnSpc>
                <a:spcPct val="90000"/>
              </a:lnSpc>
              <a:spcBef>
                <a:spcPts val="540"/>
              </a:spcBef>
              <a:spcAft>
                <a:spcPts val="0"/>
              </a:spcAft>
              <a:buClr>
                <a:schemeClr val="dk1"/>
              </a:buClr>
              <a:buSzPts val="1800"/>
              <a:buChar char="•"/>
              <a:defRPr/>
            </a:lvl7pPr>
            <a:lvl8pPr marL="3657600" lvl="7" indent="-342900" algn="l">
              <a:lnSpc>
                <a:spcPct val="90000"/>
              </a:lnSpc>
              <a:spcBef>
                <a:spcPts val="540"/>
              </a:spcBef>
              <a:spcAft>
                <a:spcPts val="0"/>
              </a:spcAft>
              <a:buClr>
                <a:schemeClr val="dk1"/>
              </a:buClr>
              <a:buSzPts val="1800"/>
              <a:buChar char="•"/>
              <a:defRPr/>
            </a:lvl8pPr>
            <a:lvl9pPr marL="4114800" lvl="8" indent="-342900" algn="l">
              <a:lnSpc>
                <a:spcPct val="90000"/>
              </a:lnSpc>
              <a:spcBef>
                <a:spcPts val="540"/>
              </a:spcBef>
              <a:spcAft>
                <a:spcPts val="0"/>
              </a:spcAft>
              <a:buClr>
                <a:schemeClr val="dk1"/>
              </a:buClr>
              <a:buSzPts val="1800"/>
              <a:buChar char="•"/>
              <a:defRPr/>
            </a:lvl9pPr>
          </a:lstStyle>
          <a:p>
            <a:endParaRPr/>
          </a:p>
        </p:txBody>
      </p:sp>
      <p:sp>
        <p:nvSpPr>
          <p:cNvPr id="101" name="Google Shape;101;p14"/>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150E4926-104A-45B2-BAF2-41CCE37AF127}" type="datetime1">
              <a:rPr lang="en-US" smtClean="0"/>
              <a:t>2/1/2023</a:t>
            </a:fld>
            <a:endParaRPr/>
          </a:p>
        </p:txBody>
      </p:sp>
      <p:sp>
        <p:nvSpPr>
          <p:cNvPr id="102" name="Google Shape;102;p14"/>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103" name="Google Shape;103;p14"/>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04" name="Google Shape;104;p14"/>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4400"/>
              <a:buFont typeface="Calibri"/>
              <a:buNone/>
              <a:defRPr sz="4400" b="1">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05"/>
        <p:cNvGrpSpPr/>
        <p:nvPr/>
      </p:nvGrpSpPr>
      <p:grpSpPr>
        <a:xfrm>
          <a:off x="0" y="0"/>
          <a:ext cx="0" cy="0"/>
          <a:chOff x="0" y="0"/>
          <a:chExt cx="0" cy="0"/>
        </a:xfrm>
      </p:grpSpPr>
      <p:sp>
        <p:nvSpPr>
          <p:cNvPr id="106" name="Google Shape;106;p15"/>
          <p:cNvSpPr/>
          <p:nvPr/>
        </p:nvSpPr>
        <p:spPr>
          <a:xfrm>
            <a:off x="10095346" y="0"/>
            <a:ext cx="2096655" cy="6858000"/>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107" name="Google Shape;107;p15"/>
          <p:cNvSpPr txBox="1">
            <a:spLocks noGrp="1"/>
          </p:cNvSpPr>
          <p:nvPr>
            <p:ph type="title"/>
          </p:nvPr>
        </p:nvSpPr>
        <p:spPr>
          <a:xfrm rot="5400000">
            <a:off x="8219282" y="2361262"/>
            <a:ext cx="5811838" cy="1819564"/>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3600"/>
              <a:buFont typeface="Calibri"/>
              <a:buNone/>
              <a:defRPr sz="3600" b="1">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15"/>
          <p:cNvSpPr txBox="1">
            <a:spLocks noGrp="1"/>
          </p:cNvSpPr>
          <p:nvPr>
            <p:ph type="body" idx="1"/>
          </p:nvPr>
        </p:nvSpPr>
        <p:spPr>
          <a:xfrm rot="5400000">
            <a:off x="2387740" y="-1184414"/>
            <a:ext cx="5811838" cy="8910917"/>
          </a:xfrm>
          <a:prstGeom prst="rect">
            <a:avLst/>
          </a:prstGeom>
          <a:noFill/>
          <a:ln>
            <a:noFill/>
          </a:ln>
        </p:spPr>
        <p:txBody>
          <a:bodyPr spcFirstLastPara="1" wrap="square" lIns="91425" tIns="45700" rIns="91425" bIns="45700" anchor="t" anchorCtr="0">
            <a:normAutofit/>
          </a:bodyPr>
          <a:lstStyle>
            <a:lvl1pPr marL="457200" lvl="0" indent="-342900" algn="just">
              <a:lnSpc>
                <a:spcPct val="90000"/>
              </a:lnSpc>
              <a:spcBef>
                <a:spcPts val="540"/>
              </a:spcBef>
              <a:spcAft>
                <a:spcPts val="0"/>
              </a:spcAft>
              <a:buSzPts val="1800"/>
              <a:buChar char="❖"/>
              <a:defRPr/>
            </a:lvl1pPr>
            <a:lvl2pPr marL="914400" lvl="1" indent="-342900" algn="just">
              <a:lnSpc>
                <a:spcPct val="90000"/>
              </a:lnSpc>
              <a:spcBef>
                <a:spcPts val="540"/>
              </a:spcBef>
              <a:spcAft>
                <a:spcPts val="0"/>
              </a:spcAft>
              <a:buSzPts val="1800"/>
              <a:buChar char="⮚"/>
              <a:defRPr/>
            </a:lvl2pPr>
            <a:lvl3pPr marL="1371600" lvl="2" indent="-342900" algn="just">
              <a:lnSpc>
                <a:spcPct val="90000"/>
              </a:lnSpc>
              <a:spcBef>
                <a:spcPts val="540"/>
              </a:spcBef>
              <a:spcAft>
                <a:spcPts val="0"/>
              </a:spcAft>
              <a:buSzPts val="1800"/>
              <a:buChar char="▪"/>
              <a:defRPr/>
            </a:lvl3pPr>
            <a:lvl4pPr marL="1828800" lvl="3" indent="-342900" algn="just">
              <a:lnSpc>
                <a:spcPct val="90000"/>
              </a:lnSpc>
              <a:spcBef>
                <a:spcPts val="540"/>
              </a:spcBef>
              <a:spcAft>
                <a:spcPts val="0"/>
              </a:spcAft>
              <a:buSzPts val="1800"/>
              <a:buChar char="o"/>
              <a:defRPr/>
            </a:lvl4pPr>
            <a:lvl5pPr marL="2286000" lvl="4" indent="-342900" algn="just">
              <a:lnSpc>
                <a:spcPct val="90000"/>
              </a:lnSpc>
              <a:spcBef>
                <a:spcPts val="540"/>
              </a:spcBef>
              <a:spcAft>
                <a:spcPts val="0"/>
              </a:spcAft>
              <a:buSzPts val="1800"/>
              <a:buChar char="•"/>
              <a:defRPr/>
            </a:lvl5pPr>
            <a:lvl6pPr marL="2743200" lvl="5" indent="-342900" algn="l">
              <a:lnSpc>
                <a:spcPct val="90000"/>
              </a:lnSpc>
              <a:spcBef>
                <a:spcPts val="540"/>
              </a:spcBef>
              <a:spcAft>
                <a:spcPts val="0"/>
              </a:spcAft>
              <a:buClr>
                <a:schemeClr val="dk1"/>
              </a:buClr>
              <a:buSzPts val="1800"/>
              <a:buChar char="•"/>
              <a:defRPr/>
            </a:lvl6pPr>
            <a:lvl7pPr marL="3200400" lvl="6" indent="-342900" algn="l">
              <a:lnSpc>
                <a:spcPct val="90000"/>
              </a:lnSpc>
              <a:spcBef>
                <a:spcPts val="540"/>
              </a:spcBef>
              <a:spcAft>
                <a:spcPts val="0"/>
              </a:spcAft>
              <a:buClr>
                <a:schemeClr val="dk1"/>
              </a:buClr>
              <a:buSzPts val="1800"/>
              <a:buChar char="•"/>
              <a:defRPr/>
            </a:lvl7pPr>
            <a:lvl8pPr marL="3657600" lvl="7" indent="-342900" algn="l">
              <a:lnSpc>
                <a:spcPct val="90000"/>
              </a:lnSpc>
              <a:spcBef>
                <a:spcPts val="540"/>
              </a:spcBef>
              <a:spcAft>
                <a:spcPts val="0"/>
              </a:spcAft>
              <a:buClr>
                <a:schemeClr val="dk1"/>
              </a:buClr>
              <a:buSzPts val="1800"/>
              <a:buChar char="•"/>
              <a:defRPr/>
            </a:lvl8pPr>
            <a:lvl9pPr marL="4114800" lvl="8" indent="-342900" algn="l">
              <a:lnSpc>
                <a:spcPct val="90000"/>
              </a:lnSpc>
              <a:spcBef>
                <a:spcPts val="540"/>
              </a:spcBef>
              <a:spcAft>
                <a:spcPts val="0"/>
              </a:spcAft>
              <a:buClr>
                <a:schemeClr val="dk1"/>
              </a:buClr>
              <a:buSzPts val="1800"/>
              <a:buChar char="•"/>
              <a:defRPr/>
            </a:lvl9pPr>
          </a:lstStyle>
          <a:p>
            <a:endParaRPr/>
          </a:p>
        </p:txBody>
      </p:sp>
      <p:sp>
        <p:nvSpPr>
          <p:cNvPr id="109" name="Google Shape;109;p15"/>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D32FB4CE-CC6F-40EF-A06F-976F7F1FD9D3}" type="datetime1">
              <a:rPr lang="en-US" smtClean="0"/>
              <a:t>2/1/2023</a:t>
            </a:fld>
            <a:endParaRPr/>
          </a:p>
        </p:txBody>
      </p:sp>
      <p:sp>
        <p:nvSpPr>
          <p:cNvPr id="110" name="Google Shape;110;p15"/>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111" name="Google Shape;111;p15"/>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3"/>
          <p:cNvSpPr/>
          <p:nvPr/>
        </p:nvSpPr>
        <p:spPr>
          <a:xfrm>
            <a:off x="0" y="0"/>
            <a:ext cx="12192000" cy="4866468"/>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23" name="Google Shape;23;p3"/>
          <p:cNvSpPr txBox="1">
            <a:spLocks noGrp="1"/>
          </p:cNvSpPr>
          <p:nvPr>
            <p:ph type="ctrTitle"/>
          </p:nvPr>
        </p:nvSpPr>
        <p:spPr>
          <a:xfrm>
            <a:off x="838200" y="2061006"/>
            <a:ext cx="10515600" cy="23876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7200"/>
              <a:buFont typeface="Calibri"/>
              <a:buNone/>
              <a:defRPr sz="7200" b="1">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3"/>
          <p:cNvSpPr txBox="1">
            <a:spLocks noGrp="1"/>
          </p:cNvSpPr>
          <p:nvPr>
            <p:ph type="subTitle" idx="1"/>
          </p:nvPr>
        </p:nvSpPr>
        <p:spPr>
          <a:xfrm>
            <a:off x="76704" y="5110609"/>
            <a:ext cx="12037454" cy="1137793"/>
          </a:xfrm>
          <a:prstGeom prst="rect">
            <a:avLst/>
          </a:prstGeom>
          <a:noFill/>
          <a:ln>
            <a:noFill/>
          </a:ln>
        </p:spPr>
        <p:txBody>
          <a:bodyPr spcFirstLastPara="1" wrap="square" lIns="91425" tIns="45700" rIns="91425" bIns="45700" anchor="t" anchorCtr="0">
            <a:normAutofit/>
          </a:bodyPr>
          <a:lstStyle>
            <a:lvl1pPr lvl="0" algn="r">
              <a:lnSpc>
                <a:spcPct val="150000"/>
              </a:lnSpc>
              <a:spcBef>
                <a:spcPts val="600"/>
              </a:spcBef>
              <a:spcAft>
                <a:spcPts val="0"/>
              </a:spcAft>
              <a:buSzPts val="4000"/>
              <a:buNone/>
              <a:defRPr sz="4000" b="1">
                <a:solidFill>
                  <a:schemeClr val="dk1"/>
                </a:solidFill>
                <a:latin typeface="Droid Sans Mono"/>
                <a:ea typeface="Droid Sans Mono"/>
                <a:cs typeface="Droid Sans Mono"/>
                <a:sym typeface="Droid Sans Mono"/>
              </a:defRPr>
            </a:lvl1pPr>
            <a:lvl2pPr lvl="1" algn="ctr">
              <a:lnSpc>
                <a:spcPct val="90000"/>
              </a:lnSpc>
              <a:spcBef>
                <a:spcPts val="600"/>
              </a:spcBef>
              <a:spcAft>
                <a:spcPts val="0"/>
              </a:spcAft>
              <a:buSzPts val="2000"/>
              <a:buNone/>
              <a:defRPr sz="2000"/>
            </a:lvl2pPr>
            <a:lvl3pPr lvl="2" algn="ctr">
              <a:lnSpc>
                <a:spcPct val="90000"/>
              </a:lnSpc>
              <a:spcBef>
                <a:spcPts val="540"/>
              </a:spcBef>
              <a:spcAft>
                <a:spcPts val="0"/>
              </a:spcAft>
              <a:buSzPts val="1800"/>
              <a:buNone/>
              <a:defRPr sz="1800"/>
            </a:lvl3pPr>
            <a:lvl4pPr lvl="3" algn="ctr">
              <a:lnSpc>
                <a:spcPct val="90000"/>
              </a:lnSpc>
              <a:spcBef>
                <a:spcPts val="480"/>
              </a:spcBef>
              <a:spcAft>
                <a:spcPts val="0"/>
              </a:spcAft>
              <a:buSzPts val="1600"/>
              <a:buNone/>
              <a:defRPr sz="1600"/>
            </a:lvl4pPr>
            <a:lvl5pPr lvl="4" algn="ctr">
              <a:lnSpc>
                <a:spcPct val="90000"/>
              </a:lnSpc>
              <a:spcBef>
                <a:spcPts val="480"/>
              </a:spcBef>
              <a:spcAft>
                <a:spcPts val="0"/>
              </a:spcAft>
              <a:buSzPts val="1600"/>
              <a:buNone/>
              <a:defRPr sz="1600"/>
            </a:lvl5pPr>
            <a:lvl6pPr lvl="5" algn="ctr">
              <a:lnSpc>
                <a:spcPct val="90000"/>
              </a:lnSpc>
              <a:spcBef>
                <a:spcPts val="480"/>
              </a:spcBef>
              <a:spcAft>
                <a:spcPts val="0"/>
              </a:spcAft>
              <a:buClr>
                <a:schemeClr val="dk1"/>
              </a:buClr>
              <a:buSzPts val="1600"/>
              <a:buNone/>
              <a:defRPr sz="1600"/>
            </a:lvl6pPr>
            <a:lvl7pPr lvl="6" algn="ctr">
              <a:lnSpc>
                <a:spcPct val="90000"/>
              </a:lnSpc>
              <a:spcBef>
                <a:spcPts val="480"/>
              </a:spcBef>
              <a:spcAft>
                <a:spcPts val="0"/>
              </a:spcAft>
              <a:buClr>
                <a:schemeClr val="dk1"/>
              </a:buClr>
              <a:buSzPts val="1600"/>
              <a:buNone/>
              <a:defRPr sz="1600"/>
            </a:lvl7pPr>
            <a:lvl8pPr lvl="7" algn="ctr">
              <a:lnSpc>
                <a:spcPct val="90000"/>
              </a:lnSpc>
              <a:spcBef>
                <a:spcPts val="480"/>
              </a:spcBef>
              <a:spcAft>
                <a:spcPts val="0"/>
              </a:spcAft>
              <a:buClr>
                <a:schemeClr val="dk1"/>
              </a:buClr>
              <a:buSzPts val="1600"/>
              <a:buNone/>
              <a:defRPr sz="1600"/>
            </a:lvl8pPr>
            <a:lvl9pPr lvl="8" algn="ctr">
              <a:lnSpc>
                <a:spcPct val="90000"/>
              </a:lnSpc>
              <a:spcBef>
                <a:spcPts val="480"/>
              </a:spcBef>
              <a:spcAft>
                <a:spcPts val="0"/>
              </a:spcAft>
              <a:buClr>
                <a:schemeClr val="dk1"/>
              </a:buClr>
              <a:buSzPts val="1600"/>
              <a:buNone/>
              <a:defRPr sz="1600"/>
            </a:lvl9pPr>
          </a:lstStyle>
          <a:p>
            <a:endParaRPr/>
          </a:p>
        </p:txBody>
      </p:sp>
      <p:sp>
        <p:nvSpPr>
          <p:cNvPr id="25" name="Google Shape;25;p3"/>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E4D6732A-DF2C-4E63-9568-0548E116FE59}" type="datetime1">
              <a:rPr lang="en-US" smtClean="0"/>
              <a:t>2/1/2023</a:t>
            </a:fld>
            <a:endParaRPr/>
          </a:p>
        </p:txBody>
      </p:sp>
      <p:sp>
        <p:nvSpPr>
          <p:cNvPr id="26" name="Google Shape;26;p3"/>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i="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27" name="Google Shape;27;p3"/>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4"/>
          <p:cNvSpPr/>
          <p:nvPr/>
        </p:nvSpPr>
        <p:spPr>
          <a:xfrm>
            <a:off x="5656882" y="1709738"/>
            <a:ext cx="6535119" cy="3575184"/>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30" name="Google Shape;30;p4"/>
          <p:cNvSpPr txBox="1">
            <a:spLocks noGrp="1"/>
          </p:cNvSpPr>
          <p:nvPr>
            <p:ph type="title"/>
          </p:nvPr>
        </p:nvSpPr>
        <p:spPr>
          <a:xfrm>
            <a:off x="838201" y="2402238"/>
            <a:ext cx="4508715" cy="2187227"/>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dk1"/>
              </a:buClr>
              <a:buSzPts val="4400"/>
              <a:buFont typeface="Droid Sans Mono"/>
              <a:buNone/>
              <a:defRPr sz="4400" b="1">
                <a:solidFill>
                  <a:schemeClr val="dk1"/>
                </a:solidFill>
                <a:latin typeface="Droid Sans Mono"/>
                <a:ea typeface="Droid Sans Mono"/>
                <a:cs typeface="Droid Sans Mono"/>
                <a:sym typeface="Droid Sans Mon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6323308" y="2402237"/>
            <a:ext cx="5269424" cy="2187226"/>
          </a:xfrm>
          <a:prstGeom prst="rect">
            <a:avLst/>
          </a:prstGeom>
          <a:noFill/>
          <a:ln>
            <a:noFill/>
          </a:ln>
        </p:spPr>
        <p:txBody>
          <a:bodyPr spcFirstLastPara="1" wrap="square" lIns="91425" tIns="45700" rIns="91425" bIns="45700" anchor="ctr" anchorCtr="0">
            <a:normAutofit/>
          </a:bodyPr>
          <a:lstStyle>
            <a:lvl1pPr marL="457200" lvl="0" indent="-228600" algn="l">
              <a:lnSpc>
                <a:spcPct val="150000"/>
              </a:lnSpc>
              <a:spcBef>
                <a:spcPts val="1320"/>
              </a:spcBef>
              <a:spcAft>
                <a:spcPts val="0"/>
              </a:spcAft>
              <a:buSzPts val="4400"/>
              <a:buNone/>
              <a:defRPr sz="4400" b="1">
                <a:solidFill>
                  <a:schemeClr val="lt1"/>
                </a:solidFill>
                <a:latin typeface="Calibri"/>
                <a:ea typeface="Calibri"/>
                <a:cs typeface="Calibri"/>
                <a:sym typeface="Calibri"/>
              </a:defRPr>
            </a:lvl1pPr>
            <a:lvl2pPr marL="914400" lvl="1" indent="-228600" algn="just">
              <a:lnSpc>
                <a:spcPct val="90000"/>
              </a:lnSpc>
              <a:spcBef>
                <a:spcPts val="600"/>
              </a:spcBef>
              <a:spcAft>
                <a:spcPts val="0"/>
              </a:spcAft>
              <a:buSzPts val="2000"/>
              <a:buNone/>
              <a:defRPr sz="2000"/>
            </a:lvl2pPr>
            <a:lvl3pPr marL="1371600" lvl="2" indent="-228600" algn="just">
              <a:lnSpc>
                <a:spcPct val="90000"/>
              </a:lnSpc>
              <a:spcBef>
                <a:spcPts val="540"/>
              </a:spcBef>
              <a:spcAft>
                <a:spcPts val="0"/>
              </a:spcAft>
              <a:buSzPts val="1800"/>
              <a:buNone/>
              <a:defRPr sz="1800"/>
            </a:lvl3pPr>
            <a:lvl4pPr marL="1828800" lvl="3" indent="-228600" algn="just">
              <a:lnSpc>
                <a:spcPct val="90000"/>
              </a:lnSpc>
              <a:spcBef>
                <a:spcPts val="480"/>
              </a:spcBef>
              <a:spcAft>
                <a:spcPts val="0"/>
              </a:spcAft>
              <a:buSzPts val="1600"/>
              <a:buNone/>
              <a:defRPr sz="1600"/>
            </a:lvl4pPr>
            <a:lvl5pPr marL="2286000" lvl="4" indent="-228600" algn="just">
              <a:lnSpc>
                <a:spcPct val="90000"/>
              </a:lnSpc>
              <a:spcBef>
                <a:spcPts val="480"/>
              </a:spcBef>
              <a:spcAft>
                <a:spcPts val="0"/>
              </a:spcAft>
              <a:buSzPts val="1600"/>
              <a:buNone/>
              <a:defRPr sz="1600"/>
            </a:lvl5pPr>
            <a:lvl6pPr marL="2743200" lvl="5" indent="-228600" algn="l">
              <a:lnSpc>
                <a:spcPct val="90000"/>
              </a:lnSpc>
              <a:spcBef>
                <a:spcPts val="480"/>
              </a:spcBef>
              <a:spcAft>
                <a:spcPts val="0"/>
              </a:spcAft>
              <a:buClr>
                <a:schemeClr val="dk1"/>
              </a:buClr>
              <a:buSzPts val="1600"/>
              <a:buNone/>
              <a:defRPr sz="1600"/>
            </a:lvl6pPr>
            <a:lvl7pPr marL="3200400" lvl="6" indent="-228600" algn="l">
              <a:lnSpc>
                <a:spcPct val="90000"/>
              </a:lnSpc>
              <a:spcBef>
                <a:spcPts val="480"/>
              </a:spcBef>
              <a:spcAft>
                <a:spcPts val="0"/>
              </a:spcAft>
              <a:buClr>
                <a:schemeClr val="dk1"/>
              </a:buClr>
              <a:buSzPts val="1600"/>
              <a:buNone/>
              <a:defRPr sz="1600"/>
            </a:lvl7pPr>
            <a:lvl8pPr marL="3657600" lvl="7" indent="-228600" algn="l">
              <a:lnSpc>
                <a:spcPct val="90000"/>
              </a:lnSpc>
              <a:spcBef>
                <a:spcPts val="480"/>
              </a:spcBef>
              <a:spcAft>
                <a:spcPts val="0"/>
              </a:spcAft>
              <a:buClr>
                <a:schemeClr val="dk1"/>
              </a:buClr>
              <a:buSzPts val="1600"/>
              <a:buNone/>
              <a:defRPr sz="1600"/>
            </a:lvl8pPr>
            <a:lvl9pPr marL="4114800" lvl="8" indent="-228600" algn="l">
              <a:lnSpc>
                <a:spcPct val="90000"/>
              </a:lnSpc>
              <a:spcBef>
                <a:spcPts val="480"/>
              </a:spcBef>
              <a:spcAft>
                <a:spcPts val="0"/>
              </a:spcAft>
              <a:buClr>
                <a:schemeClr val="dk1"/>
              </a:buClr>
              <a:buSzPts val="1600"/>
              <a:buNone/>
              <a:defRPr sz="1600"/>
            </a:lvl9pPr>
          </a:lstStyle>
          <a:p>
            <a:endParaRPr/>
          </a:p>
        </p:txBody>
      </p:sp>
      <p:sp>
        <p:nvSpPr>
          <p:cNvPr id="32" name="Google Shape;32;p4"/>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7E795F74-141B-466A-88E0-0A7C05C1A215}" type="datetime1">
              <a:rPr lang="en-US" smtClean="0"/>
              <a:t>2/1/2023</a:t>
            </a:fld>
            <a:endParaRPr/>
          </a:p>
        </p:txBody>
      </p:sp>
      <p:sp>
        <p:nvSpPr>
          <p:cNvPr id="33" name="Google Shape;33;p4"/>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34" name="Google Shape;34;p4"/>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5"/>
        <p:cNvGrpSpPr/>
        <p:nvPr/>
      </p:nvGrpSpPr>
      <p:grpSpPr>
        <a:xfrm>
          <a:off x="0" y="0"/>
          <a:ext cx="0" cy="0"/>
          <a:chOff x="0" y="0"/>
          <a:chExt cx="0" cy="0"/>
        </a:xfrm>
      </p:grpSpPr>
      <p:sp>
        <p:nvSpPr>
          <p:cNvPr id="36" name="Google Shape;36;p5"/>
          <p:cNvSpPr/>
          <p:nvPr/>
        </p:nvSpPr>
        <p:spPr>
          <a:xfrm>
            <a:off x="0" y="0"/>
            <a:ext cx="12192000" cy="1332854"/>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37" name="Google Shape;37;p5"/>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88D9DDC3-E622-4C49-9CEC-28061AF11439}" type="datetime1">
              <a:rPr lang="en-US" smtClean="0"/>
              <a:t>2/1/2023</a:t>
            </a:fld>
            <a:endParaRPr/>
          </a:p>
        </p:txBody>
      </p:sp>
      <p:sp>
        <p:nvSpPr>
          <p:cNvPr id="38" name="Google Shape;38;p5"/>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39" name="Google Shape;39;p5"/>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40" name="Google Shape;40;p5"/>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4400"/>
              <a:buFont typeface="Calibri"/>
              <a:buNone/>
              <a:defRPr sz="4400" b="1">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5"/>
          <p:cNvSpPr txBox="1">
            <a:spLocks noGrp="1"/>
          </p:cNvSpPr>
          <p:nvPr>
            <p:ph type="body" idx="1"/>
          </p:nvPr>
        </p:nvSpPr>
        <p:spPr>
          <a:xfrm>
            <a:off x="255307" y="1546225"/>
            <a:ext cx="5675313" cy="49355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960"/>
              </a:spcBef>
              <a:spcAft>
                <a:spcPts val="0"/>
              </a:spcAft>
              <a:buSzPts val="3200"/>
              <a:buChar char="❖"/>
              <a:defRPr/>
            </a:lvl1pPr>
            <a:lvl2pPr marL="914400" lvl="1" indent="-406400" algn="l">
              <a:lnSpc>
                <a:spcPct val="90000"/>
              </a:lnSpc>
              <a:spcBef>
                <a:spcPts val="840"/>
              </a:spcBef>
              <a:spcAft>
                <a:spcPts val="0"/>
              </a:spcAft>
              <a:buSzPts val="2800"/>
              <a:buChar char="⮚"/>
              <a:defRPr/>
            </a:lvl2pPr>
            <a:lvl3pPr marL="1371600" lvl="2" indent="-381000" algn="l">
              <a:lnSpc>
                <a:spcPct val="90000"/>
              </a:lnSpc>
              <a:spcBef>
                <a:spcPts val="720"/>
              </a:spcBef>
              <a:spcAft>
                <a:spcPts val="0"/>
              </a:spcAft>
              <a:buSzPts val="2400"/>
              <a:buChar char="▪"/>
              <a:defRPr/>
            </a:lvl3pPr>
            <a:lvl4pPr marL="1828800" lvl="3" indent="-355600" algn="l">
              <a:lnSpc>
                <a:spcPct val="90000"/>
              </a:lnSpc>
              <a:spcBef>
                <a:spcPts val="600"/>
              </a:spcBef>
              <a:spcAft>
                <a:spcPts val="0"/>
              </a:spcAft>
              <a:buSzPts val="2000"/>
              <a:buChar char="o"/>
              <a:defRPr/>
            </a:lvl4pPr>
            <a:lvl5pPr marL="2286000" lvl="4" indent="-355600" algn="l">
              <a:lnSpc>
                <a:spcPct val="90000"/>
              </a:lnSpc>
              <a:spcBef>
                <a:spcPts val="600"/>
              </a:spcBef>
              <a:spcAft>
                <a:spcPts val="0"/>
              </a:spcAft>
              <a:buSzPts val="2000"/>
              <a:buChar char="•"/>
              <a:defRPr/>
            </a:lvl5pPr>
            <a:lvl6pPr marL="2743200" lvl="5" indent="-342900" algn="l">
              <a:lnSpc>
                <a:spcPct val="90000"/>
              </a:lnSpc>
              <a:spcBef>
                <a:spcPts val="540"/>
              </a:spcBef>
              <a:spcAft>
                <a:spcPts val="0"/>
              </a:spcAft>
              <a:buClr>
                <a:schemeClr val="dk1"/>
              </a:buClr>
              <a:buSzPts val="1800"/>
              <a:buChar char="•"/>
              <a:defRPr/>
            </a:lvl6pPr>
            <a:lvl7pPr marL="3200400" lvl="6" indent="-342900" algn="l">
              <a:lnSpc>
                <a:spcPct val="90000"/>
              </a:lnSpc>
              <a:spcBef>
                <a:spcPts val="540"/>
              </a:spcBef>
              <a:spcAft>
                <a:spcPts val="0"/>
              </a:spcAft>
              <a:buClr>
                <a:schemeClr val="dk1"/>
              </a:buClr>
              <a:buSzPts val="1800"/>
              <a:buChar char="•"/>
              <a:defRPr/>
            </a:lvl7pPr>
            <a:lvl8pPr marL="3657600" lvl="7" indent="-342900" algn="l">
              <a:lnSpc>
                <a:spcPct val="90000"/>
              </a:lnSpc>
              <a:spcBef>
                <a:spcPts val="540"/>
              </a:spcBef>
              <a:spcAft>
                <a:spcPts val="0"/>
              </a:spcAft>
              <a:buClr>
                <a:schemeClr val="dk1"/>
              </a:buClr>
              <a:buSzPts val="1800"/>
              <a:buChar char="•"/>
              <a:defRPr/>
            </a:lvl8pPr>
            <a:lvl9pPr marL="4114800" lvl="8" indent="-342900" algn="l">
              <a:lnSpc>
                <a:spcPct val="90000"/>
              </a:lnSpc>
              <a:spcBef>
                <a:spcPts val="540"/>
              </a:spcBef>
              <a:spcAft>
                <a:spcPts val="0"/>
              </a:spcAft>
              <a:buClr>
                <a:schemeClr val="dk1"/>
              </a:buClr>
              <a:buSzPts val="1800"/>
              <a:buChar char="•"/>
              <a:defRPr/>
            </a:lvl9pPr>
          </a:lstStyle>
          <a:p>
            <a:endParaRPr/>
          </a:p>
        </p:txBody>
      </p:sp>
      <p:sp>
        <p:nvSpPr>
          <p:cNvPr id="42" name="Google Shape;42;p5"/>
          <p:cNvSpPr txBox="1">
            <a:spLocks noGrp="1"/>
          </p:cNvSpPr>
          <p:nvPr>
            <p:ph type="body" idx="2"/>
          </p:nvPr>
        </p:nvSpPr>
        <p:spPr>
          <a:xfrm>
            <a:off x="6257152" y="1550708"/>
            <a:ext cx="5675313" cy="49355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960"/>
              </a:spcBef>
              <a:spcAft>
                <a:spcPts val="0"/>
              </a:spcAft>
              <a:buSzPts val="3200"/>
              <a:buChar char="❖"/>
              <a:defRPr/>
            </a:lvl1pPr>
            <a:lvl2pPr marL="914400" lvl="1" indent="-406400" algn="l">
              <a:lnSpc>
                <a:spcPct val="90000"/>
              </a:lnSpc>
              <a:spcBef>
                <a:spcPts val="840"/>
              </a:spcBef>
              <a:spcAft>
                <a:spcPts val="0"/>
              </a:spcAft>
              <a:buSzPts val="2800"/>
              <a:buChar char="⮚"/>
              <a:defRPr/>
            </a:lvl2pPr>
            <a:lvl3pPr marL="1371600" lvl="2" indent="-381000" algn="l">
              <a:lnSpc>
                <a:spcPct val="90000"/>
              </a:lnSpc>
              <a:spcBef>
                <a:spcPts val="720"/>
              </a:spcBef>
              <a:spcAft>
                <a:spcPts val="0"/>
              </a:spcAft>
              <a:buSzPts val="2400"/>
              <a:buChar char="▪"/>
              <a:defRPr/>
            </a:lvl3pPr>
            <a:lvl4pPr marL="1828800" lvl="3" indent="-355600" algn="l">
              <a:lnSpc>
                <a:spcPct val="90000"/>
              </a:lnSpc>
              <a:spcBef>
                <a:spcPts val="600"/>
              </a:spcBef>
              <a:spcAft>
                <a:spcPts val="0"/>
              </a:spcAft>
              <a:buSzPts val="2000"/>
              <a:buChar char="o"/>
              <a:defRPr/>
            </a:lvl4pPr>
            <a:lvl5pPr marL="2286000" lvl="4" indent="-355600" algn="l">
              <a:lnSpc>
                <a:spcPct val="90000"/>
              </a:lnSpc>
              <a:spcBef>
                <a:spcPts val="600"/>
              </a:spcBef>
              <a:spcAft>
                <a:spcPts val="0"/>
              </a:spcAft>
              <a:buSzPts val="2000"/>
              <a:buChar char="•"/>
              <a:defRPr/>
            </a:lvl5pPr>
            <a:lvl6pPr marL="2743200" lvl="5" indent="-342900" algn="l">
              <a:lnSpc>
                <a:spcPct val="90000"/>
              </a:lnSpc>
              <a:spcBef>
                <a:spcPts val="540"/>
              </a:spcBef>
              <a:spcAft>
                <a:spcPts val="0"/>
              </a:spcAft>
              <a:buClr>
                <a:schemeClr val="dk1"/>
              </a:buClr>
              <a:buSzPts val="1800"/>
              <a:buChar char="•"/>
              <a:defRPr/>
            </a:lvl6pPr>
            <a:lvl7pPr marL="3200400" lvl="6" indent="-342900" algn="l">
              <a:lnSpc>
                <a:spcPct val="90000"/>
              </a:lnSpc>
              <a:spcBef>
                <a:spcPts val="540"/>
              </a:spcBef>
              <a:spcAft>
                <a:spcPts val="0"/>
              </a:spcAft>
              <a:buClr>
                <a:schemeClr val="dk1"/>
              </a:buClr>
              <a:buSzPts val="1800"/>
              <a:buChar char="•"/>
              <a:defRPr/>
            </a:lvl7pPr>
            <a:lvl8pPr marL="3657600" lvl="7" indent="-342900" algn="l">
              <a:lnSpc>
                <a:spcPct val="90000"/>
              </a:lnSpc>
              <a:spcBef>
                <a:spcPts val="540"/>
              </a:spcBef>
              <a:spcAft>
                <a:spcPts val="0"/>
              </a:spcAft>
              <a:buClr>
                <a:schemeClr val="dk1"/>
              </a:buClr>
              <a:buSzPts val="1800"/>
              <a:buChar char="•"/>
              <a:defRPr/>
            </a:lvl8pPr>
            <a:lvl9pPr marL="4114800" lvl="8" indent="-342900" algn="l">
              <a:lnSpc>
                <a:spcPct val="90000"/>
              </a:lnSpc>
              <a:spcBef>
                <a:spcPts val="540"/>
              </a:spcBef>
              <a:spcAft>
                <a:spcPts val="0"/>
              </a:spcAft>
              <a:buClr>
                <a:schemeClr val="dk1"/>
              </a:buClr>
              <a:buSzPts val="1800"/>
              <a:buChar char="•"/>
              <a:defRPr/>
            </a:lvl9pPr>
          </a:lstStyle>
          <a:p>
            <a:endParaRP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43"/>
        <p:cNvGrpSpPr/>
        <p:nvPr/>
      </p:nvGrpSpPr>
      <p:grpSpPr>
        <a:xfrm>
          <a:off x="0" y="0"/>
          <a:ext cx="0" cy="0"/>
          <a:chOff x="0" y="0"/>
          <a:chExt cx="0" cy="0"/>
        </a:xfrm>
      </p:grpSpPr>
      <p:sp>
        <p:nvSpPr>
          <p:cNvPr id="44" name="Google Shape;44;p6"/>
          <p:cNvSpPr/>
          <p:nvPr/>
        </p:nvSpPr>
        <p:spPr>
          <a:xfrm>
            <a:off x="0" y="0"/>
            <a:ext cx="12192000" cy="1332854"/>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45" name="Google Shape;45;p6"/>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4400"/>
              <a:buFont typeface="Calibri"/>
              <a:buNone/>
              <a:defRPr sz="4400" b="1">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6"/>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rgbClr val="0C0C0C"/>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8E78A1AD-E814-43D1-9AF6-15558D643B4B}" type="datetime1">
              <a:rPr lang="en-US" smtClean="0"/>
              <a:t>2/1/2023</a:t>
            </a:fld>
            <a:endParaRPr/>
          </a:p>
        </p:txBody>
      </p:sp>
      <p:sp>
        <p:nvSpPr>
          <p:cNvPr id="47" name="Google Shape;47;p6"/>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rgbClr val="0C0C0C"/>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48" name="Google Shape;48;p6"/>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1" u="none" strike="noStrike" cap="none">
                <a:solidFill>
                  <a:srgbClr val="0C0C0C"/>
                </a:solidFill>
                <a:latin typeface="Quattrocento Sans"/>
                <a:ea typeface="Quattrocento Sans"/>
                <a:cs typeface="Quattrocento Sans"/>
                <a:sym typeface="Quattrocento Sans"/>
              </a:defRPr>
            </a:lvl1pPr>
            <a:lvl2pPr marL="0" lvl="1" indent="0" algn="r">
              <a:spcBef>
                <a:spcPts val="0"/>
              </a:spcBef>
              <a:buNone/>
              <a:defRPr sz="1200" b="0" i="1" u="none" strike="noStrike" cap="none">
                <a:solidFill>
                  <a:srgbClr val="0C0C0C"/>
                </a:solidFill>
                <a:latin typeface="Quattrocento Sans"/>
                <a:ea typeface="Quattrocento Sans"/>
                <a:cs typeface="Quattrocento Sans"/>
                <a:sym typeface="Quattrocento Sans"/>
              </a:defRPr>
            </a:lvl2pPr>
            <a:lvl3pPr marL="0" lvl="2" indent="0" algn="r">
              <a:spcBef>
                <a:spcPts val="0"/>
              </a:spcBef>
              <a:buNone/>
              <a:defRPr sz="1200" b="0" i="1" u="none" strike="noStrike" cap="none">
                <a:solidFill>
                  <a:srgbClr val="0C0C0C"/>
                </a:solidFill>
                <a:latin typeface="Quattrocento Sans"/>
                <a:ea typeface="Quattrocento Sans"/>
                <a:cs typeface="Quattrocento Sans"/>
                <a:sym typeface="Quattrocento Sans"/>
              </a:defRPr>
            </a:lvl3pPr>
            <a:lvl4pPr marL="0" lvl="3" indent="0" algn="r">
              <a:spcBef>
                <a:spcPts val="0"/>
              </a:spcBef>
              <a:buNone/>
              <a:defRPr sz="1200" b="0" i="1" u="none" strike="noStrike" cap="none">
                <a:solidFill>
                  <a:srgbClr val="0C0C0C"/>
                </a:solidFill>
                <a:latin typeface="Quattrocento Sans"/>
                <a:ea typeface="Quattrocento Sans"/>
                <a:cs typeface="Quattrocento Sans"/>
                <a:sym typeface="Quattrocento Sans"/>
              </a:defRPr>
            </a:lvl4pPr>
            <a:lvl5pPr marL="0" lvl="4" indent="0" algn="r">
              <a:spcBef>
                <a:spcPts val="0"/>
              </a:spcBef>
              <a:buNone/>
              <a:defRPr sz="1200" b="0" i="1" u="none" strike="noStrike" cap="none">
                <a:solidFill>
                  <a:srgbClr val="0C0C0C"/>
                </a:solidFill>
                <a:latin typeface="Quattrocento Sans"/>
                <a:ea typeface="Quattrocento Sans"/>
                <a:cs typeface="Quattrocento Sans"/>
                <a:sym typeface="Quattrocento Sans"/>
              </a:defRPr>
            </a:lvl5pPr>
            <a:lvl6pPr marL="0" lvl="5" indent="0" algn="r">
              <a:spcBef>
                <a:spcPts val="0"/>
              </a:spcBef>
              <a:buNone/>
              <a:defRPr sz="1200" b="0" i="1" u="none" strike="noStrike" cap="none">
                <a:solidFill>
                  <a:srgbClr val="0C0C0C"/>
                </a:solidFill>
                <a:latin typeface="Quattrocento Sans"/>
                <a:ea typeface="Quattrocento Sans"/>
                <a:cs typeface="Quattrocento Sans"/>
                <a:sym typeface="Quattrocento Sans"/>
              </a:defRPr>
            </a:lvl6pPr>
            <a:lvl7pPr marL="0" lvl="6" indent="0" algn="r">
              <a:spcBef>
                <a:spcPts val="0"/>
              </a:spcBef>
              <a:buNone/>
              <a:defRPr sz="1200" b="0" i="1" u="none" strike="noStrike" cap="none">
                <a:solidFill>
                  <a:srgbClr val="0C0C0C"/>
                </a:solidFill>
                <a:latin typeface="Quattrocento Sans"/>
                <a:ea typeface="Quattrocento Sans"/>
                <a:cs typeface="Quattrocento Sans"/>
                <a:sym typeface="Quattrocento Sans"/>
              </a:defRPr>
            </a:lvl7pPr>
            <a:lvl8pPr marL="0" lvl="7" indent="0" algn="r">
              <a:spcBef>
                <a:spcPts val="0"/>
              </a:spcBef>
              <a:buNone/>
              <a:defRPr sz="1200" b="0" i="1" u="none" strike="noStrike" cap="none">
                <a:solidFill>
                  <a:srgbClr val="0C0C0C"/>
                </a:solidFill>
                <a:latin typeface="Quattrocento Sans"/>
                <a:ea typeface="Quattrocento Sans"/>
                <a:cs typeface="Quattrocento Sans"/>
                <a:sym typeface="Quattrocento Sans"/>
              </a:defRPr>
            </a:lvl8pPr>
            <a:lvl9pPr marL="0" lvl="8" indent="0" algn="r">
              <a:spcBef>
                <a:spcPts val="0"/>
              </a:spcBef>
              <a:buNone/>
              <a:defRPr sz="1200" b="0" i="1" u="none" strike="noStrike" cap="none">
                <a:solidFill>
                  <a:srgbClr val="0C0C0C"/>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
        <p:nvSpPr>
          <p:cNvPr id="49" name="Google Shape;49;p6"/>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a:bodyPr>
          <a:lstStyle>
            <a:lvl1pPr marL="457200" lvl="0" indent="-342900" algn="just">
              <a:lnSpc>
                <a:spcPct val="90000"/>
              </a:lnSpc>
              <a:spcBef>
                <a:spcPts val="540"/>
              </a:spcBef>
              <a:spcAft>
                <a:spcPts val="0"/>
              </a:spcAft>
              <a:buSzPts val="1800"/>
              <a:buChar char="❖"/>
              <a:defRPr/>
            </a:lvl1pPr>
            <a:lvl2pPr marL="914400" lvl="1" indent="-342900" algn="just">
              <a:lnSpc>
                <a:spcPct val="90000"/>
              </a:lnSpc>
              <a:spcBef>
                <a:spcPts val="540"/>
              </a:spcBef>
              <a:spcAft>
                <a:spcPts val="0"/>
              </a:spcAft>
              <a:buSzPts val="1800"/>
              <a:buChar char="⮚"/>
              <a:defRPr/>
            </a:lvl2pPr>
            <a:lvl3pPr marL="1371600" lvl="2" indent="-342900" algn="just">
              <a:lnSpc>
                <a:spcPct val="90000"/>
              </a:lnSpc>
              <a:spcBef>
                <a:spcPts val="540"/>
              </a:spcBef>
              <a:spcAft>
                <a:spcPts val="0"/>
              </a:spcAft>
              <a:buSzPts val="1800"/>
              <a:buChar char="▪"/>
              <a:defRPr/>
            </a:lvl3pPr>
            <a:lvl4pPr marL="1828800" lvl="3" indent="-342900" algn="just">
              <a:lnSpc>
                <a:spcPct val="90000"/>
              </a:lnSpc>
              <a:spcBef>
                <a:spcPts val="540"/>
              </a:spcBef>
              <a:spcAft>
                <a:spcPts val="0"/>
              </a:spcAft>
              <a:buSzPts val="1800"/>
              <a:buChar char="o"/>
              <a:defRPr/>
            </a:lvl4pPr>
            <a:lvl5pPr marL="2286000" lvl="4" indent="-342900" algn="just">
              <a:lnSpc>
                <a:spcPct val="90000"/>
              </a:lnSpc>
              <a:spcBef>
                <a:spcPts val="540"/>
              </a:spcBef>
              <a:spcAft>
                <a:spcPts val="0"/>
              </a:spcAft>
              <a:buSzPts val="1800"/>
              <a:buChar char="•"/>
              <a:defRPr/>
            </a:lvl5pPr>
            <a:lvl6pPr marL="2743200" lvl="5" indent="-342900" algn="l">
              <a:lnSpc>
                <a:spcPct val="90000"/>
              </a:lnSpc>
              <a:spcBef>
                <a:spcPts val="540"/>
              </a:spcBef>
              <a:spcAft>
                <a:spcPts val="0"/>
              </a:spcAft>
              <a:buClr>
                <a:schemeClr val="dk1"/>
              </a:buClr>
              <a:buSzPts val="1800"/>
              <a:buChar char="•"/>
              <a:defRPr/>
            </a:lvl6pPr>
            <a:lvl7pPr marL="3200400" lvl="6" indent="-342900" algn="l">
              <a:lnSpc>
                <a:spcPct val="90000"/>
              </a:lnSpc>
              <a:spcBef>
                <a:spcPts val="540"/>
              </a:spcBef>
              <a:spcAft>
                <a:spcPts val="0"/>
              </a:spcAft>
              <a:buClr>
                <a:schemeClr val="dk1"/>
              </a:buClr>
              <a:buSzPts val="1800"/>
              <a:buChar char="•"/>
              <a:defRPr/>
            </a:lvl7pPr>
            <a:lvl8pPr marL="3657600" lvl="7" indent="-342900" algn="l">
              <a:lnSpc>
                <a:spcPct val="90000"/>
              </a:lnSpc>
              <a:spcBef>
                <a:spcPts val="540"/>
              </a:spcBef>
              <a:spcAft>
                <a:spcPts val="0"/>
              </a:spcAft>
              <a:buClr>
                <a:schemeClr val="dk1"/>
              </a:buClr>
              <a:buSzPts val="1800"/>
              <a:buChar char="•"/>
              <a:defRPr/>
            </a:lvl8pPr>
            <a:lvl9pPr marL="4114800" lvl="8" indent="-342900" algn="l">
              <a:lnSpc>
                <a:spcPct val="90000"/>
              </a:lnSpc>
              <a:spcBef>
                <a:spcPts val="540"/>
              </a:spcBef>
              <a:spcAft>
                <a:spcPts val="0"/>
              </a:spcAft>
              <a:buClr>
                <a:schemeClr val="dk1"/>
              </a:buClr>
              <a:buSzPts val="1800"/>
              <a:buChar char="•"/>
              <a:defRPr/>
            </a:lvl9pPr>
          </a:lstStyle>
          <a:p>
            <a:endParaRPr/>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7"/>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9EF3BC77-4378-4903-88A1-05420D75E2C7}" type="datetime1">
              <a:rPr lang="en-US" smtClean="0"/>
              <a:t>2/1/2023</a:t>
            </a:fld>
            <a:endParaRPr/>
          </a:p>
        </p:txBody>
      </p:sp>
      <p:sp>
        <p:nvSpPr>
          <p:cNvPr id="52" name="Google Shape;52;p7"/>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53" name="Google Shape;53;p7"/>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 With Animation">
  <p:cSld name="Title and Content - With Animation">
    <p:spTree>
      <p:nvGrpSpPr>
        <p:cNvPr id="1" name="Shape 54"/>
        <p:cNvGrpSpPr/>
        <p:nvPr/>
      </p:nvGrpSpPr>
      <p:grpSpPr>
        <a:xfrm>
          <a:off x="0" y="0"/>
          <a:ext cx="0" cy="0"/>
          <a:chOff x="0" y="0"/>
          <a:chExt cx="0" cy="0"/>
        </a:xfrm>
      </p:grpSpPr>
      <p:sp>
        <p:nvSpPr>
          <p:cNvPr id="55" name="Google Shape;55;p8"/>
          <p:cNvSpPr/>
          <p:nvPr/>
        </p:nvSpPr>
        <p:spPr>
          <a:xfrm>
            <a:off x="0" y="0"/>
            <a:ext cx="12192000" cy="1332854"/>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56" name="Google Shape;56;p8"/>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4400"/>
              <a:buFont typeface="Calibri"/>
              <a:buNone/>
              <a:defRPr sz="4400" b="1">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8"/>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rgbClr val="0C0C0C"/>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448AD359-DA5F-4F65-BF5A-E95936ADC94C}" type="datetime1">
              <a:rPr lang="en-US" smtClean="0"/>
              <a:t>2/1/2023</a:t>
            </a:fld>
            <a:endParaRPr/>
          </a:p>
        </p:txBody>
      </p:sp>
      <p:sp>
        <p:nvSpPr>
          <p:cNvPr id="58" name="Google Shape;58;p8"/>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rgbClr val="0C0C0C"/>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59" name="Google Shape;59;p8"/>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1" u="none" strike="noStrike" cap="none">
                <a:solidFill>
                  <a:srgbClr val="0C0C0C"/>
                </a:solidFill>
                <a:latin typeface="Quattrocento Sans"/>
                <a:ea typeface="Quattrocento Sans"/>
                <a:cs typeface="Quattrocento Sans"/>
                <a:sym typeface="Quattrocento Sans"/>
              </a:defRPr>
            </a:lvl1pPr>
            <a:lvl2pPr marL="0" lvl="1" indent="0" algn="r">
              <a:spcBef>
                <a:spcPts val="0"/>
              </a:spcBef>
              <a:buNone/>
              <a:defRPr sz="1200" b="0" i="1" u="none" strike="noStrike" cap="none">
                <a:solidFill>
                  <a:srgbClr val="0C0C0C"/>
                </a:solidFill>
                <a:latin typeface="Quattrocento Sans"/>
                <a:ea typeface="Quattrocento Sans"/>
                <a:cs typeface="Quattrocento Sans"/>
                <a:sym typeface="Quattrocento Sans"/>
              </a:defRPr>
            </a:lvl2pPr>
            <a:lvl3pPr marL="0" lvl="2" indent="0" algn="r">
              <a:spcBef>
                <a:spcPts val="0"/>
              </a:spcBef>
              <a:buNone/>
              <a:defRPr sz="1200" b="0" i="1" u="none" strike="noStrike" cap="none">
                <a:solidFill>
                  <a:srgbClr val="0C0C0C"/>
                </a:solidFill>
                <a:latin typeface="Quattrocento Sans"/>
                <a:ea typeface="Quattrocento Sans"/>
                <a:cs typeface="Quattrocento Sans"/>
                <a:sym typeface="Quattrocento Sans"/>
              </a:defRPr>
            </a:lvl3pPr>
            <a:lvl4pPr marL="0" lvl="3" indent="0" algn="r">
              <a:spcBef>
                <a:spcPts val="0"/>
              </a:spcBef>
              <a:buNone/>
              <a:defRPr sz="1200" b="0" i="1" u="none" strike="noStrike" cap="none">
                <a:solidFill>
                  <a:srgbClr val="0C0C0C"/>
                </a:solidFill>
                <a:latin typeface="Quattrocento Sans"/>
                <a:ea typeface="Quattrocento Sans"/>
                <a:cs typeface="Quattrocento Sans"/>
                <a:sym typeface="Quattrocento Sans"/>
              </a:defRPr>
            </a:lvl4pPr>
            <a:lvl5pPr marL="0" lvl="4" indent="0" algn="r">
              <a:spcBef>
                <a:spcPts val="0"/>
              </a:spcBef>
              <a:buNone/>
              <a:defRPr sz="1200" b="0" i="1" u="none" strike="noStrike" cap="none">
                <a:solidFill>
                  <a:srgbClr val="0C0C0C"/>
                </a:solidFill>
                <a:latin typeface="Quattrocento Sans"/>
                <a:ea typeface="Quattrocento Sans"/>
                <a:cs typeface="Quattrocento Sans"/>
                <a:sym typeface="Quattrocento Sans"/>
              </a:defRPr>
            </a:lvl5pPr>
            <a:lvl6pPr marL="0" lvl="5" indent="0" algn="r">
              <a:spcBef>
                <a:spcPts val="0"/>
              </a:spcBef>
              <a:buNone/>
              <a:defRPr sz="1200" b="0" i="1" u="none" strike="noStrike" cap="none">
                <a:solidFill>
                  <a:srgbClr val="0C0C0C"/>
                </a:solidFill>
                <a:latin typeface="Quattrocento Sans"/>
                <a:ea typeface="Quattrocento Sans"/>
                <a:cs typeface="Quattrocento Sans"/>
                <a:sym typeface="Quattrocento Sans"/>
              </a:defRPr>
            </a:lvl6pPr>
            <a:lvl7pPr marL="0" lvl="6" indent="0" algn="r">
              <a:spcBef>
                <a:spcPts val="0"/>
              </a:spcBef>
              <a:buNone/>
              <a:defRPr sz="1200" b="0" i="1" u="none" strike="noStrike" cap="none">
                <a:solidFill>
                  <a:srgbClr val="0C0C0C"/>
                </a:solidFill>
                <a:latin typeface="Quattrocento Sans"/>
                <a:ea typeface="Quattrocento Sans"/>
                <a:cs typeface="Quattrocento Sans"/>
                <a:sym typeface="Quattrocento Sans"/>
              </a:defRPr>
            </a:lvl7pPr>
            <a:lvl8pPr marL="0" lvl="7" indent="0" algn="r">
              <a:spcBef>
                <a:spcPts val="0"/>
              </a:spcBef>
              <a:buNone/>
              <a:defRPr sz="1200" b="0" i="1" u="none" strike="noStrike" cap="none">
                <a:solidFill>
                  <a:srgbClr val="0C0C0C"/>
                </a:solidFill>
                <a:latin typeface="Quattrocento Sans"/>
                <a:ea typeface="Quattrocento Sans"/>
                <a:cs typeface="Quattrocento Sans"/>
                <a:sym typeface="Quattrocento Sans"/>
              </a:defRPr>
            </a:lvl8pPr>
            <a:lvl9pPr marL="0" lvl="8" indent="0" algn="r">
              <a:spcBef>
                <a:spcPts val="0"/>
              </a:spcBef>
              <a:buNone/>
              <a:defRPr sz="1200" b="0" i="1" u="none" strike="noStrike" cap="none">
                <a:solidFill>
                  <a:srgbClr val="0C0C0C"/>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
        <p:nvSpPr>
          <p:cNvPr id="60" name="Google Shape;60;p8"/>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a:bodyPr>
          <a:lstStyle>
            <a:lvl1pPr marL="457200" lvl="0" indent="-342900" algn="just">
              <a:lnSpc>
                <a:spcPct val="90000"/>
              </a:lnSpc>
              <a:spcBef>
                <a:spcPts val="540"/>
              </a:spcBef>
              <a:spcAft>
                <a:spcPts val="0"/>
              </a:spcAft>
              <a:buSzPts val="1800"/>
              <a:buChar char="❖"/>
              <a:defRPr/>
            </a:lvl1pPr>
            <a:lvl2pPr marL="914400" lvl="1" indent="-342900" algn="just">
              <a:lnSpc>
                <a:spcPct val="90000"/>
              </a:lnSpc>
              <a:spcBef>
                <a:spcPts val="540"/>
              </a:spcBef>
              <a:spcAft>
                <a:spcPts val="0"/>
              </a:spcAft>
              <a:buSzPts val="1800"/>
              <a:buChar char="⮚"/>
              <a:defRPr/>
            </a:lvl2pPr>
            <a:lvl3pPr marL="1371600" lvl="2" indent="-342900" algn="just">
              <a:lnSpc>
                <a:spcPct val="90000"/>
              </a:lnSpc>
              <a:spcBef>
                <a:spcPts val="540"/>
              </a:spcBef>
              <a:spcAft>
                <a:spcPts val="0"/>
              </a:spcAft>
              <a:buSzPts val="1800"/>
              <a:buChar char="▪"/>
              <a:defRPr/>
            </a:lvl3pPr>
            <a:lvl4pPr marL="1828800" lvl="3" indent="-342900" algn="just">
              <a:lnSpc>
                <a:spcPct val="90000"/>
              </a:lnSpc>
              <a:spcBef>
                <a:spcPts val="540"/>
              </a:spcBef>
              <a:spcAft>
                <a:spcPts val="0"/>
              </a:spcAft>
              <a:buSzPts val="1800"/>
              <a:buChar char="o"/>
              <a:defRPr/>
            </a:lvl4pPr>
            <a:lvl5pPr marL="2286000" lvl="4" indent="-342900" algn="just">
              <a:lnSpc>
                <a:spcPct val="90000"/>
              </a:lnSpc>
              <a:spcBef>
                <a:spcPts val="540"/>
              </a:spcBef>
              <a:spcAft>
                <a:spcPts val="0"/>
              </a:spcAft>
              <a:buSzPts val="1800"/>
              <a:buChar char="•"/>
              <a:defRPr/>
            </a:lvl5pPr>
            <a:lvl6pPr marL="2743200" lvl="5" indent="-342900" algn="l">
              <a:lnSpc>
                <a:spcPct val="90000"/>
              </a:lnSpc>
              <a:spcBef>
                <a:spcPts val="540"/>
              </a:spcBef>
              <a:spcAft>
                <a:spcPts val="0"/>
              </a:spcAft>
              <a:buClr>
                <a:schemeClr val="dk1"/>
              </a:buClr>
              <a:buSzPts val="1800"/>
              <a:buChar char="•"/>
              <a:defRPr/>
            </a:lvl6pPr>
            <a:lvl7pPr marL="3200400" lvl="6" indent="-342900" algn="l">
              <a:lnSpc>
                <a:spcPct val="90000"/>
              </a:lnSpc>
              <a:spcBef>
                <a:spcPts val="540"/>
              </a:spcBef>
              <a:spcAft>
                <a:spcPts val="0"/>
              </a:spcAft>
              <a:buClr>
                <a:schemeClr val="dk1"/>
              </a:buClr>
              <a:buSzPts val="1800"/>
              <a:buChar char="•"/>
              <a:defRPr/>
            </a:lvl7pPr>
            <a:lvl8pPr marL="3657600" lvl="7" indent="-342900" algn="l">
              <a:lnSpc>
                <a:spcPct val="90000"/>
              </a:lnSpc>
              <a:spcBef>
                <a:spcPts val="540"/>
              </a:spcBef>
              <a:spcAft>
                <a:spcPts val="0"/>
              </a:spcAft>
              <a:buClr>
                <a:schemeClr val="dk1"/>
              </a:buClr>
              <a:buSzPts val="1800"/>
              <a:buChar char="•"/>
              <a:defRPr/>
            </a:lvl8pPr>
            <a:lvl9pPr marL="4114800" lvl="8" indent="-342900" algn="l">
              <a:lnSpc>
                <a:spcPct val="90000"/>
              </a:lnSpc>
              <a:spcBef>
                <a:spcPts val="540"/>
              </a:spcBef>
              <a:spcAft>
                <a:spcPts val="0"/>
              </a:spcAft>
              <a:buClr>
                <a:schemeClr val="dk1"/>
              </a:buClr>
              <a:buSzPts val="1800"/>
              <a:buChar char="•"/>
              <a:defRPr/>
            </a:lvl9pPr>
          </a:lstStyle>
          <a:p>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0">
                                            <p:txEl>
                                              <p:pRg st="0" end="0"/>
                                            </p:txEl>
                                          </p:spTgt>
                                        </p:tgtEl>
                                        <p:attrNameLst>
                                          <p:attrName>style.visibility</p:attrName>
                                        </p:attrNameLst>
                                      </p:cBhvr>
                                      <p:to>
                                        <p:strVal val="visible"/>
                                      </p:to>
                                    </p:set>
                                    <p:animEffect transition="in" filter="fade">
                                      <p:cBhvr>
                                        <p:cTn id="7" dur="500"/>
                                        <p:tgtEl>
                                          <p:spTgt spid="6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0">
                                            <p:txEl>
                                              <p:pRg st="1" end="1"/>
                                            </p:txEl>
                                          </p:spTgt>
                                        </p:tgtEl>
                                        <p:attrNameLst>
                                          <p:attrName>style.visibility</p:attrName>
                                        </p:attrNameLst>
                                      </p:cBhvr>
                                      <p:to>
                                        <p:strVal val="visible"/>
                                      </p:to>
                                    </p:set>
                                    <p:animEffect transition="in" filter="fade">
                                      <p:cBhvr>
                                        <p:cTn id="12" dur="500"/>
                                        <p:tgtEl>
                                          <p:spTgt spid="6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0">
                                            <p:txEl>
                                              <p:pRg st="2" end="2"/>
                                            </p:txEl>
                                          </p:spTgt>
                                        </p:tgtEl>
                                        <p:attrNameLst>
                                          <p:attrName>style.visibility</p:attrName>
                                        </p:attrNameLst>
                                      </p:cBhvr>
                                      <p:to>
                                        <p:strVal val="visible"/>
                                      </p:to>
                                    </p:set>
                                    <p:animEffect transition="in" filter="fade">
                                      <p:cBhvr>
                                        <p:cTn id="17" dur="500"/>
                                        <p:tgtEl>
                                          <p:spTgt spid="6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0">
                                            <p:txEl>
                                              <p:pRg st="3" end="3"/>
                                            </p:txEl>
                                          </p:spTgt>
                                        </p:tgtEl>
                                        <p:attrNameLst>
                                          <p:attrName>style.visibility</p:attrName>
                                        </p:attrNameLst>
                                      </p:cBhvr>
                                      <p:to>
                                        <p:strVal val="visible"/>
                                      </p:to>
                                    </p:set>
                                    <p:animEffect transition="in" filter="fade">
                                      <p:cBhvr>
                                        <p:cTn id="22" dur="500"/>
                                        <p:tgtEl>
                                          <p:spTgt spid="6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0">
                                            <p:txEl>
                                              <p:pRg st="4" end="4"/>
                                            </p:txEl>
                                          </p:spTgt>
                                        </p:tgtEl>
                                        <p:attrNameLst>
                                          <p:attrName>style.visibility</p:attrName>
                                        </p:attrNameLst>
                                      </p:cBhvr>
                                      <p:to>
                                        <p:strVal val="visible"/>
                                      </p:to>
                                    </p:set>
                                    <p:animEffect transition="in" filter="fade">
                                      <p:cBhvr>
                                        <p:cTn id="27" dur="500"/>
                                        <p:tgtEl>
                                          <p:spTgt spid="6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0">
                                            <p:txEl>
                                              <p:pRg st="5" end="5"/>
                                            </p:txEl>
                                          </p:spTgt>
                                        </p:tgtEl>
                                        <p:attrNameLst>
                                          <p:attrName>style.visibility</p:attrName>
                                        </p:attrNameLst>
                                      </p:cBhvr>
                                      <p:to>
                                        <p:strVal val="visible"/>
                                      </p:to>
                                    </p:set>
                                    <p:animEffect transition="in" filter="fade">
                                      <p:cBhvr>
                                        <p:cTn id="32" dur="500"/>
                                        <p:tgtEl>
                                          <p:spTgt spid="6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0">
                                            <p:txEl>
                                              <p:pRg st="6" end="6"/>
                                            </p:txEl>
                                          </p:spTgt>
                                        </p:tgtEl>
                                        <p:attrNameLst>
                                          <p:attrName>style.visibility</p:attrName>
                                        </p:attrNameLst>
                                      </p:cBhvr>
                                      <p:to>
                                        <p:strVal val="visible"/>
                                      </p:to>
                                    </p:set>
                                    <p:animEffect transition="in" filter="fade">
                                      <p:cBhvr>
                                        <p:cTn id="37" dur="500"/>
                                        <p:tgtEl>
                                          <p:spTgt spid="60">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0">
                                            <p:txEl>
                                              <p:pRg st="7" end="7"/>
                                            </p:txEl>
                                          </p:spTgt>
                                        </p:tgtEl>
                                        <p:attrNameLst>
                                          <p:attrName>style.visibility</p:attrName>
                                        </p:attrNameLst>
                                      </p:cBhvr>
                                      <p:to>
                                        <p:strVal val="visible"/>
                                      </p:to>
                                    </p:set>
                                    <p:animEffect transition="in" filter="fade">
                                      <p:cBhvr>
                                        <p:cTn id="42" dur="500"/>
                                        <p:tgtEl>
                                          <p:spTgt spid="60">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0">
                                            <p:txEl>
                                              <p:pRg st="8" end="8"/>
                                            </p:txEl>
                                          </p:spTgt>
                                        </p:tgtEl>
                                        <p:attrNameLst>
                                          <p:attrName>style.visibility</p:attrName>
                                        </p:attrNameLst>
                                      </p:cBhvr>
                                      <p:to>
                                        <p:strVal val="visible"/>
                                      </p:to>
                                    </p:set>
                                    <p:animEffect transition="in" filter="fade">
                                      <p:cBhvr>
                                        <p:cTn id="47" dur="500"/>
                                        <p:tgtEl>
                                          <p:spTgt spid="6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ontent - 2 Columns">
  <p:cSld name="Title and Content - 2 Columns">
    <p:spTree>
      <p:nvGrpSpPr>
        <p:cNvPr id="1" name="Shape 61"/>
        <p:cNvGrpSpPr/>
        <p:nvPr/>
      </p:nvGrpSpPr>
      <p:grpSpPr>
        <a:xfrm>
          <a:off x="0" y="0"/>
          <a:ext cx="0" cy="0"/>
          <a:chOff x="0" y="0"/>
          <a:chExt cx="0" cy="0"/>
        </a:xfrm>
      </p:grpSpPr>
      <p:sp>
        <p:nvSpPr>
          <p:cNvPr id="62" name="Google Shape;62;p9"/>
          <p:cNvSpPr/>
          <p:nvPr/>
        </p:nvSpPr>
        <p:spPr>
          <a:xfrm>
            <a:off x="0" y="0"/>
            <a:ext cx="12192000" cy="1332854"/>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63" name="Google Shape;63;p9"/>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4400"/>
              <a:buFont typeface="Calibri"/>
              <a:buNone/>
              <a:defRPr sz="4400" b="1">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9"/>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rgbClr val="0C0C0C"/>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0346F5A6-9F4E-48BD-BB7C-2F0E2C43F5F3}" type="datetime1">
              <a:rPr lang="en-US" smtClean="0"/>
              <a:t>2/1/2023</a:t>
            </a:fld>
            <a:endParaRPr/>
          </a:p>
        </p:txBody>
      </p:sp>
      <p:sp>
        <p:nvSpPr>
          <p:cNvPr id="65" name="Google Shape;65;p9"/>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rgbClr val="0C0C0C"/>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66" name="Google Shape;66;p9"/>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1" u="none" strike="noStrike" cap="none">
                <a:solidFill>
                  <a:srgbClr val="0C0C0C"/>
                </a:solidFill>
                <a:latin typeface="Quattrocento Sans"/>
                <a:ea typeface="Quattrocento Sans"/>
                <a:cs typeface="Quattrocento Sans"/>
                <a:sym typeface="Quattrocento Sans"/>
              </a:defRPr>
            </a:lvl1pPr>
            <a:lvl2pPr marL="0" lvl="1" indent="0" algn="r">
              <a:spcBef>
                <a:spcPts val="0"/>
              </a:spcBef>
              <a:buNone/>
              <a:defRPr sz="1200" b="0" i="1" u="none" strike="noStrike" cap="none">
                <a:solidFill>
                  <a:srgbClr val="0C0C0C"/>
                </a:solidFill>
                <a:latin typeface="Quattrocento Sans"/>
                <a:ea typeface="Quattrocento Sans"/>
                <a:cs typeface="Quattrocento Sans"/>
                <a:sym typeface="Quattrocento Sans"/>
              </a:defRPr>
            </a:lvl2pPr>
            <a:lvl3pPr marL="0" lvl="2" indent="0" algn="r">
              <a:spcBef>
                <a:spcPts val="0"/>
              </a:spcBef>
              <a:buNone/>
              <a:defRPr sz="1200" b="0" i="1" u="none" strike="noStrike" cap="none">
                <a:solidFill>
                  <a:srgbClr val="0C0C0C"/>
                </a:solidFill>
                <a:latin typeface="Quattrocento Sans"/>
                <a:ea typeface="Quattrocento Sans"/>
                <a:cs typeface="Quattrocento Sans"/>
                <a:sym typeface="Quattrocento Sans"/>
              </a:defRPr>
            </a:lvl3pPr>
            <a:lvl4pPr marL="0" lvl="3" indent="0" algn="r">
              <a:spcBef>
                <a:spcPts val="0"/>
              </a:spcBef>
              <a:buNone/>
              <a:defRPr sz="1200" b="0" i="1" u="none" strike="noStrike" cap="none">
                <a:solidFill>
                  <a:srgbClr val="0C0C0C"/>
                </a:solidFill>
                <a:latin typeface="Quattrocento Sans"/>
                <a:ea typeface="Quattrocento Sans"/>
                <a:cs typeface="Quattrocento Sans"/>
                <a:sym typeface="Quattrocento Sans"/>
              </a:defRPr>
            </a:lvl4pPr>
            <a:lvl5pPr marL="0" lvl="4" indent="0" algn="r">
              <a:spcBef>
                <a:spcPts val="0"/>
              </a:spcBef>
              <a:buNone/>
              <a:defRPr sz="1200" b="0" i="1" u="none" strike="noStrike" cap="none">
                <a:solidFill>
                  <a:srgbClr val="0C0C0C"/>
                </a:solidFill>
                <a:latin typeface="Quattrocento Sans"/>
                <a:ea typeface="Quattrocento Sans"/>
                <a:cs typeface="Quattrocento Sans"/>
                <a:sym typeface="Quattrocento Sans"/>
              </a:defRPr>
            </a:lvl5pPr>
            <a:lvl6pPr marL="0" lvl="5" indent="0" algn="r">
              <a:spcBef>
                <a:spcPts val="0"/>
              </a:spcBef>
              <a:buNone/>
              <a:defRPr sz="1200" b="0" i="1" u="none" strike="noStrike" cap="none">
                <a:solidFill>
                  <a:srgbClr val="0C0C0C"/>
                </a:solidFill>
                <a:latin typeface="Quattrocento Sans"/>
                <a:ea typeface="Quattrocento Sans"/>
                <a:cs typeface="Quattrocento Sans"/>
                <a:sym typeface="Quattrocento Sans"/>
              </a:defRPr>
            </a:lvl6pPr>
            <a:lvl7pPr marL="0" lvl="6" indent="0" algn="r">
              <a:spcBef>
                <a:spcPts val="0"/>
              </a:spcBef>
              <a:buNone/>
              <a:defRPr sz="1200" b="0" i="1" u="none" strike="noStrike" cap="none">
                <a:solidFill>
                  <a:srgbClr val="0C0C0C"/>
                </a:solidFill>
                <a:latin typeface="Quattrocento Sans"/>
                <a:ea typeface="Quattrocento Sans"/>
                <a:cs typeface="Quattrocento Sans"/>
                <a:sym typeface="Quattrocento Sans"/>
              </a:defRPr>
            </a:lvl7pPr>
            <a:lvl8pPr marL="0" lvl="7" indent="0" algn="r">
              <a:spcBef>
                <a:spcPts val="0"/>
              </a:spcBef>
              <a:buNone/>
              <a:defRPr sz="1200" b="0" i="1" u="none" strike="noStrike" cap="none">
                <a:solidFill>
                  <a:srgbClr val="0C0C0C"/>
                </a:solidFill>
                <a:latin typeface="Quattrocento Sans"/>
                <a:ea typeface="Quattrocento Sans"/>
                <a:cs typeface="Quattrocento Sans"/>
                <a:sym typeface="Quattrocento Sans"/>
              </a:defRPr>
            </a:lvl8pPr>
            <a:lvl9pPr marL="0" lvl="8" indent="0" algn="r">
              <a:spcBef>
                <a:spcPts val="0"/>
              </a:spcBef>
              <a:buNone/>
              <a:defRPr sz="1200" b="0" i="1" u="none" strike="noStrike" cap="none">
                <a:solidFill>
                  <a:srgbClr val="0C0C0C"/>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
        <p:nvSpPr>
          <p:cNvPr id="67" name="Google Shape;67;p9"/>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a:bodyPr>
          <a:lstStyle>
            <a:lvl1pPr marL="457200" lvl="0" indent="-342900" algn="just">
              <a:lnSpc>
                <a:spcPct val="90000"/>
              </a:lnSpc>
              <a:spcBef>
                <a:spcPts val="540"/>
              </a:spcBef>
              <a:spcAft>
                <a:spcPts val="0"/>
              </a:spcAft>
              <a:buSzPts val="1800"/>
              <a:buChar char="❖"/>
              <a:defRPr/>
            </a:lvl1pPr>
            <a:lvl2pPr marL="914400" lvl="1" indent="-342900" algn="just">
              <a:lnSpc>
                <a:spcPct val="90000"/>
              </a:lnSpc>
              <a:spcBef>
                <a:spcPts val="540"/>
              </a:spcBef>
              <a:spcAft>
                <a:spcPts val="0"/>
              </a:spcAft>
              <a:buSzPts val="1800"/>
              <a:buChar char="⮚"/>
              <a:defRPr/>
            </a:lvl2pPr>
            <a:lvl3pPr marL="1371600" lvl="2" indent="-342900" algn="just">
              <a:lnSpc>
                <a:spcPct val="90000"/>
              </a:lnSpc>
              <a:spcBef>
                <a:spcPts val="540"/>
              </a:spcBef>
              <a:spcAft>
                <a:spcPts val="0"/>
              </a:spcAft>
              <a:buSzPts val="1800"/>
              <a:buChar char="▪"/>
              <a:defRPr/>
            </a:lvl3pPr>
            <a:lvl4pPr marL="1828800" lvl="3" indent="-342900" algn="just">
              <a:lnSpc>
                <a:spcPct val="90000"/>
              </a:lnSpc>
              <a:spcBef>
                <a:spcPts val="540"/>
              </a:spcBef>
              <a:spcAft>
                <a:spcPts val="0"/>
              </a:spcAft>
              <a:buSzPts val="1800"/>
              <a:buChar char="o"/>
              <a:defRPr/>
            </a:lvl4pPr>
            <a:lvl5pPr marL="2286000" lvl="4" indent="-342900" algn="just">
              <a:lnSpc>
                <a:spcPct val="90000"/>
              </a:lnSpc>
              <a:spcBef>
                <a:spcPts val="540"/>
              </a:spcBef>
              <a:spcAft>
                <a:spcPts val="0"/>
              </a:spcAft>
              <a:buSzPts val="1800"/>
              <a:buChar char="•"/>
              <a:defRPr/>
            </a:lvl5pPr>
            <a:lvl6pPr marL="2743200" lvl="5" indent="-342900" algn="l">
              <a:lnSpc>
                <a:spcPct val="90000"/>
              </a:lnSpc>
              <a:spcBef>
                <a:spcPts val="540"/>
              </a:spcBef>
              <a:spcAft>
                <a:spcPts val="0"/>
              </a:spcAft>
              <a:buClr>
                <a:schemeClr val="dk1"/>
              </a:buClr>
              <a:buSzPts val="1800"/>
              <a:buChar char="•"/>
              <a:defRPr/>
            </a:lvl6pPr>
            <a:lvl7pPr marL="3200400" lvl="6" indent="-342900" algn="l">
              <a:lnSpc>
                <a:spcPct val="90000"/>
              </a:lnSpc>
              <a:spcBef>
                <a:spcPts val="540"/>
              </a:spcBef>
              <a:spcAft>
                <a:spcPts val="0"/>
              </a:spcAft>
              <a:buClr>
                <a:schemeClr val="dk1"/>
              </a:buClr>
              <a:buSzPts val="1800"/>
              <a:buChar char="•"/>
              <a:defRPr/>
            </a:lvl7pPr>
            <a:lvl8pPr marL="3657600" lvl="7" indent="-342900" algn="l">
              <a:lnSpc>
                <a:spcPct val="90000"/>
              </a:lnSpc>
              <a:spcBef>
                <a:spcPts val="540"/>
              </a:spcBef>
              <a:spcAft>
                <a:spcPts val="0"/>
              </a:spcAft>
              <a:buClr>
                <a:schemeClr val="dk1"/>
              </a:buClr>
              <a:buSzPts val="1800"/>
              <a:buChar char="•"/>
              <a:defRPr/>
            </a:lvl8pPr>
            <a:lvl9pPr marL="4114800" lvl="8" indent="-342900" algn="l">
              <a:lnSpc>
                <a:spcPct val="90000"/>
              </a:lnSpc>
              <a:spcBef>
                <a:spcPts val="540"/>
              </a:spcBef>
              <a:spcAft>
                <a:spcPts val="0"/>
              </a:spcAft>
              <a:buClr>
                <a:schemeClr val="dk1"/>
              </a:buClr>
              <a:buSzPts val="1800"/>
              <a:buChar char="•"/>
              <a:defRPr/>
            </a:lvl9pPr>
          </a:lstStyle>
          <a:p>
            <a:endParaRPr/>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68"/>
        <p:cNvGrpSpPr/>
        <p:nvPr/>
      </p:nvGrpSpPr>
      <p:grpSpPr>
        <a:xfrm>
          <a:off x="0" y="0"/>
          <a:ext cx="0" cy="0"/>
          <a:chOff x="0" y="0"/>
          <a:chExt cx="0" cy="0"/>
        </a:xfrm>
      </p:grpSpPr>
      <p:sp>
        <p:nvSpPr>
          <p:cNvPr id="69" name="Google Shape;69;p10"/>
          <p:cNvSpPr/>
          <p:nvPr/>
        </p:nvSpPr>
        <p:spPr>
          <a:xfrm>
            <a:off x="0" y="0"/>
            <a:ext cx="12192000" cy="1332854"/>
          </a:xfrm>
          <a:prstGeom prst="rect">
            <a:avLst/>
          </a:prstGeom>
          <a:solidFill>
            <a:srgbClr val="418A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Quattrocento Sans"/>
              <a:ea typeface="Quattrocento Sans"/>
              <a:cs typeface="Quattrocento Sans"/>
              <a:sym typeface="Quattrocento Sans"/>
            </a:endParaRPr>
          </a:p>
        </p:txBody>
      </p:sp>
      <p:sp>
        <p:nvSpPr>
          <p:cNvPr id="70" name="Google Shape;70;p10"/>
          <p:cNvSpPr txBox="1">
            <a:spLocks noGrp="1"/>
          </p:cNvSpPr>
          <p:nvPr>
            <p:ph type="body" idx="1"/>
          </p:nvPr>
        </p:nvSpPr>
        <p:spPr>
          <a:xfrm>
            <a:off x="268942" y="1489075"/>
            <a:ext cx="5661212" cy="641350"/>
          </a:xfrm>
          <a:prstGeom prst="rect">
            <a:avLst/>
          </a:prstGeom>
          <a:noFill/>
          <a:ln>
            <a:noFill/>
          </a:ln>
        </p:spPr>
        <p:txBody>
          <a:bodyPr spcFirstLastPara="1" wrap="square" lIns="91425" tIns="45700" rIns="91425" bIns="45700" anchor="b" anchorCtr="0">
            <a:normAutofit/>
          </a:bodyPr>
          <a:lstStyle>
            <a:lvl1pPr marL="457200" lvl="0" indent="-228600" algn="just">
              <a:lnSpc>
                <a:spcPct val="90000"/>
              </a:lnSpc>
              <a:spcBef>
                <a:spcPts val="960"/>
              </a:spcBef>
              <a:spcAft>
                <a:spcPts val="0"/>
              </a:spcAft>
              <a:buSzPts val="3200"/>
              <a:buNone/>
              <a:defRPr sz="3200" b="1"/>
            </a:lvl1pPr>
            <a:lvl2pPr marL="914400" lvl="1" indent="-228600" algn="just">
              <a:lnSpc>
                <a:spcPct val="90000"/>
              </a:lnSpc>
              <a:spcBef>
                <a:spcPts val="600"/>
              </a:spcBef>
              <a:spcAft>
                <a:spcPts val="0"/>
              </a:spcAft>
              <a:buSzPts val="2000"/>
              <a:buNone/>
              <a:defRPr sz="2000" b="1"/>
            </a:lvl2pPr>
            <a:lvl3pPr marL="1371600" lvl="2" indent="-228600" algn="just">
              <a:lnSpc>
                <a:spcPct val="90000"/>
              </a:lnSpc>
              <a:spcBef>
                <a:spcPts val="540"/>
              </a:spcBef>
              <a:spcAft>
                <a:spcPts val="0"/>
              </a:spcAft>
              <a:buSzPts val="1800"/>
              <a:buNone/>
              <a:defRPr sz="1800" b="1"/>
            </a:lvl3pPr>
            <a:lvl4pPr marL="1828800" lvl="3" indent="-228600" algn="just">
              <a:lnSpc>
                <a:spcPct val="90000"/>
              </a:lnSpc>
              <a:spcBef>
                <a:spcPts val="480"/>
              </a:spcBef>
              <a:spcAft>
                <a:spcPts val="0"/>
              </a:spcAft>
              <a:buSzPts val="1600"/>
              <a:buNone/>
              <a:defRPr sz="1600" b="1"/>
            </a:lvl4pPr>
            <a:lvl5pPr marL="2286000" lvl="4" indent="-228600" algn="just">
              <a:lnSpc>
                <a:spcPct val="90000"/>
              </a:lnSpc>
              <a:spcBef>
                <a:spcPts val="480"/>
              </a:spcBef>
              <a:spcAft>
                <a:spcPts val="0"/>
              </a:spcAft>
              <a:buSzPts val="1600"/>
              <a:buNone/>
              <a:defRPr sz="1600" b="1"/>
            </a:lvl5pPr>
            <a:lvl6pPr marL="2743200" lvl="5" indent="-228600" algn="l">
              <a:lnSpc>
                <a:spcPct val="90000"/>
              </a:lnSpc>
              <a:spcBef>
                <a:spcPts val="480"/>
              </a:spcBef>
              <a:spcAft>
                <a:spcPts val="0"/>
              </a:spcAft>
              <a:buClr>
                <a:schemeClr val="dk1"/>
              </a:buClr>
              <a:buSzPts val="1600"/>
              <a:buNone/>
              <a:defRPr sz="1600" b="1"/>
            </a:lvl6pPr>
            <a:lvl7pPr marL="3200400" lvl="6" indent="-228600" algn="l">
              <a:lnSpc>
                <a:spcPct val="90000"/>
              </a:lnSpc>
              <a:spcBef>
                <a:spcPts val="480"/>
              </a:spcBef>
              <a:spcAft>
                <a:spcPts val="0"/>
              </a:spcAft>
              <a:buClr>
                <a:schemeClr val="dk1"/>
              </a:buClr>
              <a:buSzPts val="1600"/>
              <a:buNone/>
              <a:defRPr sz="1600" b="1"/>
            </a:lvl7pPr>
            <a:lvl8pPr marL="3657600" lvl="7" indent="-228600" algn="l">
              <a:lnSpc>
                <a:spcPct val="90000"/>
              </a:lnSpc>
              <a:spcBef>
                <a:spcPts val="480"/>
              </a:spcBef>
              <a:spcAft>
                <a:spcPts val="0"/>
              </a:spcAft>
              <a:buClr>
                <a:schemeClr val="dk1"/>
              </a:buClr>
              <a:buSzPts val="1600"/>
              <a:buNone/>
              <a:defRPr sz="1600" b="1"/>
            </a:lvl8pPr>
            <a:lvl9pPr marL="4114800" lvl="8" indent="-228600" algn="l">
              <a:lnSpc>
                <a:spcPct val="90000"/>
              </a:lnSpc>
              <a:spcBef>
                <a:spcPts val="480"/>
              </a:spcBef>
              <a:spcAft>
                <a:spcPts val="0"/>
              </a:spcAft>
              <a:buClr>
                <a:schemeClr val="dk1"/>
              </a:buClr>
              <a:buSzPts val="1600"/>
              <a:buNone/>
              <a:defRPr sz="1600" b="1"/>
            </a:lvl9pPr>
          </a:lstStyle>
          <a:p>
            <a:endParaRPr/>
          </a:p>
        </p:txBody>
      </p:sp>
      <p:sp>
        <p:nvSpPr>
          <p:cNvPr id="71" name="Google Shape;71;p10"/>
          <p:cNvSpPr txBox="1">
            <a:spLocks noGrp="1"/>
          </p:cNvSpPr>
          <p:nvPr>
            <p:ph type="body" idx="2"/>
          </p:nvPr>
        </p:nvSpPr>
        <p:spPr>
          <a:xfrm>
            <a:off x="6243452" y="1489075"/>
            <a:ext cx="5670642" cy="641350"/>
          </a:xfrm>
          <a:prstGeom prst="rect">
            <a:avLst/>
          </a:prstGeom>
          <a:noFill/>
          <a:ln>
            <a:noFill/>
          </a:ln>
        </p:spPr>
        <p:txBody>
          <a:bodyPr spcFirstLastPara="1" wrap="square" lIns="91425" tIns="45700" rIns="91425" bIns="45700" anchor="b" anchorCtr="0">
            <a:normAutofit/>
          </a:bodyPr>
          <a:lstStyle>
            <a:lvl1pPr marL="457200" lvl="0" indent="-228600" algn="just">
              <a:lnSpc>
                <a:spcPct val="90000"/>
              </a:lnSpc>
              <a:spcBef>
                <a:spcPts val="960"/>
              </a:spcBef>
              <a:spcAft>
                <a:spcPts val="0"/>
              </a:spcAft>
              <a:buSzPts val="3200"/>
              <a:buNone/>
              <a:defRPr sz="3200" b="1"/>
            </a:lvl1pPr>
            <a:lvl2pPr marL="914400" lvl="1" indent="-228600" algn="just">
              <a:lnSpc>
                <a:spcPct val="90000"/>
              </a:lnSpc>
              <a:spcBef>
                <a:spcPts val="600"/>
              </a:spcBef>
              <a:spcAft>
                <a:spcPts val="0"/>
              </a:spcAft>
              <a:buSzPts val="2000"/>
              <a:buNone/>
              <a:defRPr sz="2000" b="1"/>
            </a:lvl2pPr>
            <a:lvl3pPr marL="1371600" lvl="2" indent="-228600" algn="just">
              <a:lnSpc>
                <a:spcPct val="90000"/>
              </a:lnSpc>
              <a:spcBef>
                <a:spcPts val="540"/>
              </a:spcBef>
              <a:spcAft>
                <a:spcPts val="0"/>
              </a:spcAft>
              <a:buSzPts val="1800"/>
              <a:buNone/>
              <a:defRPr sz="1800" b="1"/>
            </a:lvl3pPr>
            <a:lvl4pPr marL="1828800" lvl="3" indent="-228600" algn="just">
              <a:lnSpc>
                <a:spcPct val="90000"/>
              </a:lnSpc>
              <a:spcBef>
                <a:spcPts val="480"/>
              </a:spcBef>
              <a:spcAft>
                <a:spcPts val="0"/>
              </a:spcAft>
              <a:buSzPts val="1600"/>
              <a:buNone/>
              <a:defRPr sz="1600" b="1"/>
            </a:lvl4pPr>
            <a:lvl5pPr marL="2286000" lvl="4" indent="-228600" algn="just">
              <a:lnSpc>
                <a:spcPct val="90000"/>
              </a:lnSpc>
              <a:spcBef>
                <a:spcPts val="480"/>
              </a:spcBef>
              <a:spcAft>
                <a:spcPts val="0"/>
              </a:spcAft>
              <a:buSzPts val="1600"/>
              <a:buNone/>
              <a:defRPr sz="1600" b="1"/>
            </a:lvl5pPr>
            <a:lvl6pPr marL="2743200" lvl="5" indent="-228600" algn="l">
              <a:lnSpc>
                <a:spcPct val="90000"/>
              </a:lnSpc>
              <a:spcBef>
                <a:spcPts val="480"/>
              </a:spcBef>
              <a:spcAft>
                <a:spcPts val="0"/>
              </a:spcAft>
              <a:buClr>
                <a:schemeClr val="dk1"/>
              </a:buClr>
              <a:buSzPts val="1600"/>
              <a:buNone/>
              <a:defRPr sz="1600" b="1"/>
            </a:lvl6pPr>
            <a:lvl7pPr marL="3200400" lvl="6" indent="-228600" algn="l">
              <a:lnSpc>
                <a:spcPct val="90000"/>
              </a:lnSpc>
              <a:spcBef>
                <a:spcPts val="480"/>
              </a:spcBef>
              <a:spcAft>
                <a:spcPts val="0"/>
              </a:spcAft>
              <a:buClr>
                <a:schemeClr val="dk1"/>
              </a:buClr>
              <a:buSzPts val="1600"/>
              <a:buNone/>
              <a:defRPr sz="1600" b="1"/>
            </a:lvl7pPr>
            <a:lvl8pPr marL="3657600" lvl="7" indent="-228600" algn="l">
              <a:lnSpc>
                <a:spcPct val="90000"/>
              </a:lnSpc>
              <a:spcBef>
                <a:spcPts val="480"/>
              </a:spcBef>
              <a:spcAft>
                <a:spcPts val="0"/>
              </a:spcAft>
              <a:buClr>
                <a:schemeClr val="dk1"/>
              </a:buClr>
              <a:buSzPts val="1600"/>
              <a:buNone/>
              <a:defRPr sz="1600" b="1"/>
            </a:lvl8pPr>
            <a:lvl9pPr marL="4114800" lvl="8" indent="-228600" algn="l">
              <a:lnSpc>
                <a:spcPct val="90000"/>
              </a:lnSpc>
              <a:spcBef>
                <a:spcPts val="480"/>
              </a:spcBef>
              <a:spcAft>
                <a:spcPts val="0"/>
              </a:spcAft>
              <a:buClr>
                <a:schemeClr val="dk1"/>
              </a:buClr>
              <a:buSzPts val="1600"/>
              <a:buNone/>
              <a:defRPr sz="1600" b="1"/>
            </a:lvl9pPr>
          </a:lstStyle>
          <a:p>
            <a:endParaRPr/>
          </a:p>
        </p:txBody>
      </p:sp>
      <p:sp>
        <p:nvSpPr>
          <p:cNvPr id="72" name="Google Shape;72;p10"/>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F3025ED1-B8DB-4950-A8E7-CC7C81D4A16B}" type="datetime1">
              <a:rPr lang="en-US" smtClean="0"/>
              <a:t>2/1/2023</a:t>
            </a:fld>
            <a:endParaRPr/>
          </a:p>
        </p:txBody>
      </p:sp>
      <p:sp>
        <p:nvSpPr>
          <p:cNvPr id="73" name="Google Shape;73;p10"/>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Computer Science Engineering</a:t>
            </a:r>
            <a:endParaRPr/>
          </a:p>
        </p:txBody>
      </p:sp>
      <p:sp>
        <p:nvSpPr>
          <p:cNvPr id="74" name="Google Shape;74;p10"/>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75" name="Google Shape;75;p10"/>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4400"/>
              <a:buFont typeface="Calibri"/>
              <a:buNone/>
              <a:defRPr sz="4400" b="1">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0"/>
          <p:cNvSpPr txBox="1">
            <a:spLocks noGrp="1"/>
          </p:cNvSpPr>
          <p:nvPr>
            <p:ph type="body" idx="3"/>
          </p:nvPr>
        </p:nvSpPr>
        <p:spPr>
          <a:xfrm>
            <a:off x="255307" y="2218765"/>
            <a:ext cx="5675313" cy="426299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960"/>
              </a:spcBef>
              <a:spcAft>
                <a:spcPts val="0"/>
              </a:spcAft>
              <a:buSzPts val="3200"/>
              <a:buChar char="❖"/>
              <a:defRPr/>
            </a:lvl1pPr>
            <a:lvl2pPr marL="914400" lvl="1" indent="-406400" algn="l">
              <a:lnSpc>
                <a:spcPct val="90000"/>
              </a:lnSpc>
              <a:spcBef>
                <a:spcPts val="840"/>
              </a:spcBef>
              <a:spcAft>
                <a:spcPts val="0"/>
              </a:spcAft>
              <a:buSzPts val="2800"/>
              <a:buChar char="⮚"/>
              <a:defRPr/>
            </a:lvl2pPr>
            <a:lvl3pPr marL="1371600" lvl="2" indent="-381000" algn="l">
              <a:lnSpc>
                <a:spcPct val="90000"/>
              </a:lnSpc>
              <a:spcBef>
                <a:spcPts val="720"/>
              </a:spcBef>
              <a:spcAft>
                <a:spcPts val="0"/>
              </a:spcAft>
              <a:buSzPts val="2400"/>
              <a:buChar char="▪"/>
              <a:defRPr/>
            </a:lvl3pPr>
            <a:lvl4pPr marL="1828800" lvl="3" indent="-355600" algn="l">
              <a:lnSpc>
                <a:spcPct val="90000"/>
              </a:lnSpc>
              <a:spcBef>
                <a:spcPts val="600"/>
              </a:spcBef>
              <a:spcAft>
                <a:spcPts val="0"/>
              </a:spcAft>
              <a:buSzPts val="2000"/>
              <a:buChar char="o"/>
              <a:defRPr/>
            </a:lvl4pPr>
            <a:lvl5pPr marL="2286000" lvl="4" indent="-355600" algn="l">
              <a:lnSpc>
                <a:spcPct val="90000"/>
              </a:lnSpc>
              <a:spcBef>
                <a:spcPts val="600"/>
              </a:spcBef>
              <a:spcAft>
                <a:spcPts val="0"/>
              </a:spcAft>
              <a:buSzPts val="2000"/>
              <a:buChar char="•"/>
              <a:defRPr/>
            </a:lvl5pPr>
            <a:lvl6pPr marL="2743200" lvl="5" indent="-342900" algn="l">
              <a:lnSpc>
                <a:spcPct val="90000"/>
              </a:lnSpc>
              <a:spcBef>
                <a:spcPts val="540"/>
              </a:spcBef>
              <a:spcAft>
                <a:spcPts val="0"/>
              </a:spcAft>
              <a:buClr>
                <a:schemeClr val="dk1"/>
              </a:buClr>
              <a:buSzPts val="1800"/>
              <a:buChar char="•"/>
              <a:defRPr/>
            </a:lvl6pPr>
            <a:lvl7pPr marL="3200400" lvl="6" indent="-342900" algn="l">
              <a:lnSpc>
                <a:spcPct val="90000"/>
              </a:lnSpc>
              <a:spcBef>
                <a:spcPts val="540"/>
              </a:spcBef>
              <a:spcAft>
                <a:spcPts val="0"/>
              </a:spcAft>
              <a:buClr>
                <a:schemeClr val="dk1"/>
              </a:buClr>
              <a:buSzPts val="1800"/>
              <a:buChar char="•"/>
              <a:defRPr/>
            </a:lvl7pPr>
            <a:lvl8pPr marL="3657600" lvl="7" indent="-342900" algn="l">
              <a:lnSpc>
                <a:spcPct val="90000"/>
              </a:lnSpc>
              <a:spcBef>
                <a:spcPts val="540"/>
              </a:spcBef>
              <a:spcAft>
                <a:spcPts val="0"/>
              </a:spcAft>
              <a:buClr>
                <a:schemeClr val="dk1"/>
              </a:buClr>
              <a:buSzPts val="1800"/>
              <a:buChar char="•"/>
              <a:defRPr/>
            </a:lvl8pPr>
            <a:lvl9pPr marL="4114800" lvl="8" indent="-342900" algn="l">
              <a:lnSpc>
                <a:spcPct val="90000"/>
              </a:lnSpc>
              <a:spcBef>
                <a:spcPts val="540"/>
              </a:spcBef>
              <a:spcAft>
                <a:spcPts val="0"/>
              </a:spcAft>
              <a:buClr>
                <a:schemeClr val="dk1"/>
              </a:buClr>
              <a:buSzPts val="1800"/>
              <a:buChar char="•"/>
              <a:defRPr/>
            </a:lvl9pPr>
          </a:lstStyle>
          <a:p>
            <a:endParaRPr/>
          </a:p>
        </p:txBody>
      </p:sp>
      <p:sp>
        <p:nvSpPr>
          <p:cNvPr id="77" name="Google Shape;77;p10"/>
          <p:cNvSpPr txBox="1">
            <a:spLocks noGrp="1"/>
          </p:cNvSpPr>
          <p:nvPr>
            <p:ph type="body" idx="4"/>
          </p:nvPr>
        </p:nvSpPr>
        <p:spPr>
          <a:xfrm>
            <a:off x="6257152" y="2223248"/>
            <a:ext cx="5675313" cy="426299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960"/>
              </a:spcBef>
              <a:spcAft>
                <a:spcPts val="0"/>
              </a:spcAft>
              <a:buSzPts val="3200"/>
              <a:buChar char="❖"/>
              <a:defRPr/>
            </a:lvl1pPr>
            <a:lvl2pPr marL="914400" lvl="1" indent="-406400" algn="l">
              <a:lnSpc>
                <a:spcPct val="90000"/>
              </a:lnSpc>
              <a:spcBef>
                <a:spcPts val="840"/>
              </a:spcBef>
              <a:spcAft>
                <a:spcPts val="0"/>
              </a:spcAft>
              <a:buSzPts val="2800"/>
              <a:buChar char="⮚"/>
              <a:defRPr/>
            </a:lvl2pPr>
            <a:lvl3pPr marL="1371600" lvl="2" indent="-381000" algn="l">
              <a:lnSpc>
                <a:spcPct val="90000"/>
              </a:lnSpc>
              <a:spcBef>
                <a:spcPts val="720"/>
              </a:spcBef>
              <a:spcAft>
                <a:spcPts val="0"/>
              </a:spcAft>
              <a:buSzPts val="2400"/>
              <a:buChar char="▪"/>
              <a:defRPr/>
            </a:lvl3pPr>
            <a:lvl4pPr marL="1828800" lvl="3" indent="-355600" algn="l">
              <a:lnSpc>
                <a:spcPct val="90000"/>
              </a:lnSpc>
              <a:spcBef>
                <a:spcPts val="600"/>
              </a:spcBef>
              <a:spcAft>
                <a:spcPts val="0"/>
              </a:spcAft>
              <a:buSzPts val="2000"/>
              <a:buChar char="o"/>
              <a:defRPr/>
            </a:lvl4pPr>
            <a:lvl5pPr marL="2286000" lvl="4" indent="-355600" algn="l">
              <a:lnSpc>
                <a:spcPct val="90000"/>
              </a:lnSpc>
              <a:spcBef>
                <a:spcPts val="600"/>
              </a:spcBef>
              <a:spcAft>
                <a:spcPts val="0"/>
              </a:spcAft>
              <a:buSzPts val="2000"/>
              <a:buChar char="•"/>
              <a:defRPr/>
            </a:lvl5pPr>
            <a:lvl6pPr marL="2743200" lvl="5" indent="-342900" algn="l">
              <a:lnSpc>
                <a:spcPct val="90000"/>
              </a:lnSpc>
              <a:spcBef>
                <a:spcPts val="540"/>
              </a:spcBef>
              <a:spcAft>
                <a:spcPts val="0"/>
              </a:spcAft>
              <a:buClr>
                <a:schemeClr val="dk1"/>
              </a:buClr>
              <a:buSzPts val="1800"/>
              <a:buChar char="•"/>
              <a:defRPr/>
            </a:lvl6pPr>
            <a:lvl7pPr marL="3200400" lvl="6" indent="-342900" algn="l">
              <a:lnSpc>
                <a:spcPct val="90000"/>
              </a:lnSpc>
              <a:spcBef>
                <a:spcPts val="540"/>
              </a:spcBef>
              <a:spcAft>
                <a:spcPts val="0"/>
              </a:spcAft>
              <a:buClr>
                <a:schemeClr val="dk1"/>
              </a:buClr>
              <a:buSzPts val="1800"/>
              <a:buChar char="•"/>
              <a:defRPr/>
            </a:lvl7pPr>
            <a:lvl8pPr marL="3657600" lvl="7" indent="-342900" algn="l">
              <a:lnSpc>
                <a:spcPct val="90000"/>
              </a:lnSpc>
              <a:spcBef>
                <a:spcPts val="540"/>
              </a:spcBef>
              <a:spcAft>
                <a:spcPts val="0"/>
              </a:spcAft>
              <a:buClr>
                <a:schemeClr val="dk1"/>
              </a:buClr>
              <a:buSzPts val="1800"/>
              <a:buChar char="•"/>
              <a:defRPr/>
            </a:lvl8pPr>
            <a:lvl9pPr marL="4114800" lvl="8" indent="-342900" algn="l">
              <a:lnSpc>
                <a:spcPct val="90000"/>
              </a:lnSpc>
              <a:spcBef>
                <a:spcPts val="540"/>
              </a:spcBef>
              <a:spcAft>
                <a:spcPts val="0"/>
              </a:spcAft>
              <a:buClr>
                <a:schemeClr val="dk1"/>
              </a:buClr>
              <a:buSzPts val="1800"/>
              <a:buChar char="•"/>
              <a:defRPr/>
            </a:lvl9pPr>
          </a:lstStyle>
          <a:p>
            <a:endParaRP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54545" y="154547"/>
            <a:ext cx="11835685" cy="1536144"/>
          </a:xfrm>
          <a:prstGeom prst="rect">
            <a:avLst/>
          </a:prstGeom>
          <a:noFill/>
          <a:ln>
            <a:noFill/>
          </a:ln>
        </p:spPr>
        <p:txBody>
          <a:bodyPr spcFirstLastPara="1" wrap="square" lIns="91425" tIns="45700" rIns="91425" bIns="45700" anchor="b" anchorCtr="0">
            <a:normAutofit/>
          </a:bodyPr>
          <a:lstStyle>
            <a:lvl1pPr marR="0" lvl="0" algn="l" rtl="0">
              <a:spcBef>
                <a:spcPts val="0"/>
              </a:spcBef>
              <a:spcAft>
                <a:spcPts val="0"/>
              </a:spcAft>
              <a:buClr>
                <a:srgbClr val="306786"/>
              </a:buClr>
              <a:buSzPts val="4400"/>
              <a:buFont typeface="Calibri"/>
              <a:buNone/>
              <a:defRPr sz="4400" b="1" i="0" u="none" strike="noStrike" cap="none">
                <a:solidFill>
                  <a:srgbClr val="306786"/>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80304" y="1825625"/>
            <a:ext cx="11822806" cy="4652448"/>
          </a:xfrm>
          <a:prstGeom prst="rect">
            <a:avLst/>
          </a:prstGeom>
          <a:noFill/>
          <a:ln>
            <a:noFill/>
          </a:ln>
        </p:spPr>
        <p:txBody>
          <a:bodyPr spcFirstLastPara="1" wrap="square" lIns="91425" tIns="45700" rIns="91425" bIns="45700" anchor="t" anchorCtr="0">
            <a:normAutofit/>
          </a:bodyPr>
          <a:lstStyle>
            <a:lvl1pPr marL="457200" marR="0" lvl="0" indent="-431800" algn="just" rtl="0">
              <a:lnSpc>
                <a:spcPct val="90000"/>
              </a:lnSpc>
              <a:spcBef>
                <a:spcPts val="960"/>
              </a:spcBef>
              <a:spcAft>
                <a:spcPts val="0"/>
              </a:spcAft>
              <a:buClr>
                <a:srgbClr val="0070C0"/>
              </a:buClr>
              <a:buSzPts val="3200"/>
              <a:buFont typeface="Noto Sans Symbols"/>
              <a:buChar char="❖"/>
              <a:defRPr sz="3200" b="0" i="0" u="none" strike="noStrike" cap="none">
                <a:solidFill>
                  <a:schemeClr val="dk1"/>
                </a:solidFill>
                <a:latin typeface="Calibri"/>
                <a:ea typeface="Calibri"/>
                <a:cs typeface="Calibri"/>
                <a:sym typeface="Calibri"/>
              </a:defRPr>
            </a:lvl1pPr>
            <a:lvl2pPr marL="914400" marR="0" lvl="1" indent="-406400" algn="just" rtl="0">
              <a:lnSpc>
                <a:spcPct val="90000"/>
              </a:lnSpc>
              <a:spcBef>
                <a:spcPts val="840"/>
              </a:spcBef>
              <a:spcAft>
                <a:spcPts val="0"/>
              </a:spcAft>
              <a:buClr>
                <a:srgbClr val="0070C0"/>
              </a:buClr>
              <a:buSzPts val="2800"/>
              <a:buFont typeface="Noto Sans Symbols"/>
              <a:buChar char="⮚"/>
              <a:defRPr sz="2800" b="0" i="0" u="none" strike="noStrike" cap="none">
                <a:solidFill>
                  <a:schemeClr val="dk1"/>
                </a:solidFill>
                <a:latin typeface="Calibri"/>
                <a:ea typeface="Calibri"/>
                <a:cs typeface="Calibri"/>
                <a:sym typeface="Calibri"/>
              </a:defRPr>
            </a:lvl2pPr>
            <a:lvl3pPr marL="1371600" marR="0" lvl="2" indent="-381000" algn="just" rtl="0">
              <a:lnSpc>
                <a:spcPct val="90000"/>
              </a:lnSpc>
              <a:spcBef>
                <a:spcPts val="720"/>
              </a:spcBef>
              <a:spcAft>
                <a:spcPts val="0"/>
              </a:spcAft>
              <a:buClr>
                <a:srgbClr val="0070C0"/>
              </a:buClr>
              <a:buSzPts val="2400"/>
              <a:buFont typeface="Noto Sans Symbols"/>
              <a:buChar char="▪"/>
              <a:defRPr sz="2400" b="0" i="0" u="none" strike="noStrike" cap="none">
                <a:solidFill>
                  <a:schemeClr val="dk1"/>
                </a:solidFill>
                <a:latin typeface="Calibri"/>
                <a:ea typeface="Calibri"/>
                <a:cs typeface="Calibri"/>
                <a:sym typeface="Calibri"/>
              </a:defRPr>
            </a:lvl3pPr>
            <a:lvl4pPr marL="1828800" marR="0" lvl="3" indent="-355600" algn="just" rtl="0">
              <a:lnSpc>
                <a:spcPct val="90000"/>
              </a:lnSpc>
              <a:spcBef>
                <a:spcPts val="600"/>
              </a:spcBef>
              <a:spcAft>
                <a:spcPts val="0"/>
              </a:spcAft>
              <a:buClr>
                <a:srgbClr val="0070C0"/>
              </a:buClr>
              <a:buSzPts val="2000"/>
              <a:buFont typeface="Courier New"/>
              <a:buChar char="o"/>
              <a:defRPr sz="2000" b="0" i="0" u="none" strike="noStrike" cap="none">
                <a:solidFill>
                  <a:schemeClr val="dk1"/>
                </a:solidFill>
                <a:latin typeface="Calibri"/>
                <a:ea typeface="Calibri"/>
                <a:cs typeface="Calibri"/>
                <a:sym typeface="Calibri"/>
              </a:defRPr>
            </a:lvl4pPr>
            <a:lvl5pPr marL="2286000" marR="0" lvl="4" indent="-355600" algn="just" rtl="0">
              <a:lnSpc>
                <a:spcPct val="90000"/>
              </a:lnSpc>
              <a:spcBef>
                <a:spcPts val="600"/>
              </a:spcBef>
              <a:spcAft>
                <a:spcPts val="0"/>
              </a:spcAft>
              <a:buClr>
                <a:srgbClr val="0070C0"/>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40"/>
              </a:spcBef>
              <a:spcAft>
                <a:spcPts val="0"/>
              </a:spcAft>
              <a:buClr>
                <a:schemeClr val="dk1"/>
              </a:buClr>
              <a:buSzPts val="1800"/>
              <a:buFont typeface="Arial"/>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90000"/>
              </a:lnSpc>
              <a:spcBef>
                <a:spcPts val="540"/>
              </a:spcBef>
              <a:spcAft>
                <a:spcPts val="0"/>
              </a:spcAft>
              <a:buClr>
                <a:schemeClr val="dk1"/>
              </a:buClr>
              <a:buSzPts val="1800"/>
              <a:buFont typeface="Arial"/>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90000"/>
              </a:lnSpc>
              <a:spcBef>
                <a:spcPts val="540"/>
              </a:spcBef>
              <a:spcAft>
                <a:spcPts val="0"/>
              </a:spcAft>
              <a:buClr>
                <a:schemeClr val="dk1"/>
              </a:buClr>
              <a:buSzPts val="1800"/>
              <a:buFont typeface="Arial"/>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90000"/>
              </a:lnSpc>
              <a:spcBef>
                <a:spcPts val="540"/>
              </a:spcBef>
              <a:spcAft>
                <a:spcPts val="0"/>
              </a:spcAft>
              <a:buClr>
                <a:schemeClr val="dk1"/>
              </a:buClr>
              <a:buSzPts val="1800"/>
              <a:buFont typeface="Arial"/>
              <a:buChar char="•"/>
              <a:defRPr sz="1800" b="0" i="0" u="none" strike="noStrike" cap="none">
                <a:solidFill>
                  <a:schemeClr val="dk1"/>
                </a:solidFill>
                <a:latin typeface="Quattrocento Sans"/>
                <a:ea typeface="Quattrocento Sans"/>
                <a:cs typeface="Quattrocento Sans"/>
                <a:sym typeface="Quattrocento Sans"/>
              </a:defRPr>
            </a:lvl9pPr>
          </a:lstStyle>
          <a:p>
            <a:endParaRPr/>
          </a:p>
        </p:txBody>
      </p:sp>
      <p:sp>
        <p:nvSpPr>
          <p:cNvPr id="12" name="Google Shape;12;p1"/>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1" u="none" strike="noStrike" cap="none">
                <a:solidFill>
                  <a:srgbClr val="0C0C0C"/>
                </a:solidFill>
                <a:latin typeface="Quattrocento Sans"/>
                <a:ea typeface="Quattrocento Sans"/>
                <a:cs typeface="Quattrocento Sans"/>
                <a:sym typeface="Quattrocento Sans"/>
              </a:defRPr>
            </a:lvl1pPr>
            <a:lvl2pPr marR="0" lvl="1"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2pPr>
            <a:lvl3pPr marR="0" lvl="2"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3pPr>
            <a:lvl4pPr marR="0" lvl="3"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4pPr>
            <a:lvl5pPr marR="0" lvl="4"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5pPr>
            <a:lvl6pPr marR="0" lvl="5"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6pPr>
            <a:lvl7pPr marR="0" lvl="6"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7pPr>
            <a:lvl8pPr marR="0" lvl="7"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8pPr>
            <a:lvl9pPr marR="0" lvl="8"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9pPr>
          </a:lstStyle>
          <a:p>
            <a:fld id="{E8B3A26E-3136-4E72-8DAE-8A2238D8C388}" type="datetime1">
              <a:rPr lang="en-US" smtClean="0"/>
              <a:t>2/1/2023</a:t>
            </a:fld>
            <a:endParaRPr/>
          </a:p>
        </p:txBody>
      </p:sp>
      <p:sp>
        <p:nvSpPr>
          <p:cNvPr id="13" name="Google Shape;13;p1"/>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1" u="none" strike="noStrike" cap="none">
                <a:solidFill>
                  <a:srgbClr val="0C0C0C"/>
                </a:solidFill>
                <a:latin typeface="Quattrocento Sans"/>
                <a:ea typeface="Quattrocento Sans"/>
                <a:cs typeface="Quattrocento Sans"/>
                <a:sym typeface="Quattrocento Sans"/>
              </a:defRPr>
            </a:lvl1pPr>
            <a:lvl2pPr marR="0" lvl="1"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2pPr>
            <a:lvl3pPr marR="0" lvl="2"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3pPr>
            <a:lvl4pPr marR="0" lvl="3"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4pPr>
            <a:lvl5pPr marR="0" lvl="4"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5pPr>
            <a:lvl6pPr marR="0" lvl="5"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6pPr>
            <a:lvl7pPr marR="0" lvl="6"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7pPr>
            <a:lvl8pPr marR="0" lvl="7"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8pPr>
            <a:lvl9pPr marR="0" lvl="8" algn="l" rtl="0">
              <a:spcBef>
                <a:spcPts val="0"/>
              </a:spcBef>
              <a:spcAft>
                <a:spcPts val="0"/>
              </a:spcAft>
              <a:buSzPts val="1400"/>
              <a:buNone/>
              <a:defRPr sz="1800" b="0" i="0" u="none" strike="noStrike" cap="none">
                <a:solidFill>
                  <a:schemeClr val="dk1"/>
                </a:solidFill>
                <a:latin typeface="Quattrocento Sans"/>
                <a:ea typeface="Quattrocento Sans"/>
                <a:cs typeface="Quattrocento Sans"/>
                <a:sym typeface="Quattrocento Sans"/>
              </a:defRPr>
            </a:lvl9pPr>
          </a:lstStyle>
          <a:p>
            <a:r>
              <a:rPr lang="en-US"/>
              <a:t>Department of Computer Science Engineering</a:t>
            </a:r>
            <a:endParaRPr/>
          </a:p>
        </p:txBody>
      </p:sp>
      <p:sp>
        <p:nvSpPr>
          <p:cNvPr id="14" name="Google Shape;14;p1"/>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1pPr>
            <a:lvl2pPr marL="0" marR="0" lvl="1"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2pPr>
            <a:lvl3pPr marL="0" marR="0" lvl="2"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3pPr>
            <a:lvl4pPr marL="0" marR="0" lvl="3"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4pPr>
            <a:lvl5pPr marL="0" marR="0" lvl="4"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5pPr>
            <a:lvl6pPr marL="0" marR="0" lvl="5"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6pPr>
            <a:lvl7pPr marL="0" marR="0" lvl="6"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7pPr>
            <a:lvl8pPr marL="0" marR="0" lvl="7"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8pPr>
            <a:lvl9pPr marL="0" marR="0" lvl="8" indent="0" algn="r" rtl="0">
              <a:spcBef>
                <a:spcPts val="0"/>
              </a:spcBef>
              <a:buNone/>
              <a:defRPr sz="1200" b="0" i="1" u="none" strike="noStrike" cap="none">
                <a:solidFill>
                  <a:srgbClr val="0C0C0C"/>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pic>
        <p:nvPicPr>
          <p:cNvPr id="15" name="Google Shape;15;p1" descr="C:\Users\Admin\Desktop\New folder (3)\PPT\AcroLogoTransparant.png"/>
          <p:cNvPicPr preferRelativeResize="0"/>
          <p:nvPr/>
        </p:nvPicPr>
        <p:blipFill rotWithShape="1">
          <a:blip r:embed="rId16">
            <a:alphaModFix/>
          </a:blip>
          <a:srcRect/>
          <a:stretch/>
        </p:blipFill>
        <p:spPr>
          <a:xfrm>
            <a:off x="10167750" y="6460506"/>
            <a:ext cx="1828800" cy="370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p:fade/>
  </p:transition>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image" Target="../media/image10.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5"/>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dirty="0"/>
              <a:t>Survey of Existing Systems</a:t>
            </a:r>
            <a:endParaRPr dirty="0"/>
          </a:p>
        </p:txBody>
      </p:sp>
      <p:pic>
        <p:nvPicPr>
          <p:cNvPr id="4098" name="Picture 2" descr="Picsart Editing Triangle , Png Download - New Picsart Editing Stickers,  Transparent Png - kindpng">
            <a:extLst>
              <a:ext uri="{FF2B5EF4-FFF2-40B4-BE49-F238E27FC236}">
                <a16:creationId xmlns:a16="http://schemas.microsoft.com/office/drawing/2014/main" id="{9E56BFE7-F5F6-9F9F-2C7B-8CA75038F433}"/>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t="7230" b="7230"/>
          <a:stretch>
            <a:fillRect/>
          </a:stretch>
        </p:blipFill>
        <p:spPr bwMode="auto">
          <a:xfrm>
            <a:off x="7676030" y="2355351"/>
            <a:ext cx="2905275" cy="2294032"/>
          </a:xfrm>
          <a:prstGeom prst="rect">
            <a:avLst/>
          </a:prstGeom>
          <a:noFill/>
          <a:extLst>
            <a:ext uri="{909E8E84-426E-40DD-AFC4-6F175D3DCCD1}">
              <a14:hiddenFill xmlns:a14="http://schemas.microsoft.com/office/drawing/2010/main">
                <a:solidFill>
                  <a:srgbClr val="FFFFFF"/>
                </a:solidFill>
              </a14:hiddenFill>
            </a:ext>
          </a:extLst>
        </p:spPr>
      </p:pic>
      <p:sp>
        <p:nvSpPr>
          <p:cNvPr id="190" name="Google Shape;190;p25"/>
          <p:cNvSpPr txBox="1">
            <a:spLocks noGrp="1"/>
          </p:cNvSpPr>
          <p:nvPr>
            <p:ph type="body" idx="1"/>
          </p:nvPr>
        </p:nvSpPr>
        <p:spPr>
          <a:xfrm>
            <a:off x="839788" y="2101850"/>
            <a:ext cx="6269929" cy="3759200"/>
          </a:xfrm>
          <a:prstGeom prst="rect">
            <a:avLst/>
          </a:prstGeom>
          <a:noFill/>
          <a:ln>
            <a:noFill/>
          </a:ln>
        </p:spPr>
        <p:txBody>
          <a:bodyPr spcFirstLastPara="1" wrap="square" lIns="91425" tIns="45700" rIns="91425" bIns="45700" anchor="t" anchorCtr="0">
            <a:normAutofit fontScale="92500"/>
          </a:bodyPr>
          <a:lstStyle/>
          <a:p>
            <a:pPr marL="254098">
              <a:lnSpc>
                <a:spcPct val="115000"/>
              </a:lnSpc>
              <a:spcBef>
                <a:spcPts val="1200"/>
              </a:spcBef>
              <a:buSzPct val="100000"/>
              <a:buFont typeface="Wingdings" panose="05000000000000000000" pitchFamily="2" charset="2"/>
              <a:buChar char="v"/>
            </a:pPr>
            <a:r>
              <a:rPr lang="en-US" sz="2400" b="1" dirty="0">
                <a:solidFill>
                  <a:srgbClr val="202124"/>
                </a:solidFill>
                <a:highlight>
                  <a:srgbClr val="FFFFFF"/>
                </a:highlight>
              </a:rPr>
              <a:t>Graphic Editor Control</a:t>
            </a:r>
            <a:r>
              <a:rPr lang="en-US" sz="2400" dirty="0">
                <a:solidFill>
                  <a:srgbClr val="202124"/>
                </a:solidFill>
                <a:highlight>
                  <a:srgbClr val="FFFFFF"/>
                </a:highlight>
              </a:rPr>
              <a:t>: Graphic editor control system requires the hand gesture to be tracked and located as a preprocessing operation. used 12 dynamic gestures for drawing and editing graphic systems. Shapes for drawing are; triangle, rectangular, circle, arc, horizontal, and vertical lines for drawing, and commands for editing the graphic system are; copy, delete, move, swap, undo, and close.</a:t>
            </a:r>
          </a:p>
          <a:p>
            <a:pPr marL="0" lvl="0" indent="0" algn="just" rtl="0">
              <a:lnSpc>
                <a:spcPct val="115000"/>
              </a:lnSpc>
              <a:spcBef>
                <a:spcPts val="1200"/>
              </a:spcBef>
              <a:spcAft>
                <a:spcPts val="0"/>
              </a:spcAft>
              <a:buSzPct val="100000"/>
              <a:buNone/>
            </a:pPr>
            <a:endParaRPr lang="en-US" sz="2400" dirty="0">
              <a:solidFill>
                <a:srgbClr val="202124"/>
              </a:solidFill>
              <a:highlight>
                <a:srgbClr val="FFFFFF"/>
              </a:highlight>
            </a:endParaRPr>
          </a:p>
          <a:p>
            <a:pPr marL="0" lvl="0" indent="0" algn="just" rtl="0">
              <a:lnSpc>
                <a:spcPct val="115000"/>
              </a:lnSpc>
              <a:spcBef>
                <a:spcPts val="1200"/>
              </a:spcBef>
              <a:spcAft>
                <a:spcPts val="0"/>
              </a:spcAft>
              <a:buSzPct val="100000"/>
              <a:buNone/>
            </a:pPr>
            <a:endParaRPr sz="2400" dirty="0">
              <a:solidFill>
                <a:srgbClr val="202124"/>
              </a:solidFill>
              <a:highlight>
                <a:srgbClr val="FFFFFF"/>
              </a:highlight>
            </a:endParaRPr>
          </a:p>
          <a:p>
            <a:pPr marL="228600" lvl="0" indent="-331626" algn="just" rtl="0">
              <a:lnSpc>
                <a:spcPct val="115000"/>
              </a:lnSpc>
              <a:spcBef>
                <a:spcPts val="0"/>
              </a:spcBef>
              <a:spcAft>
                <a:spcPts val="0"/>
              </a:spcAft>
              <a:buSzPct val="100000"/>
              <a:buChar char="⮚"/>
            </a:pPr>
            <a:endParaRPr sz="4889" dirty="0">
              <a:solidFill>
                <a:srgbClr val="202124"/>
              </a:solidFill>
              <a:highlight>
                <a:srgbClr val="FFFFFF"/>
              </a:highlight>
              <a:latin typeface="Cambria"/>
              <a:ea typeface="Cambria"/>
              <a:cs typeface="Cambria"/>
              <a:sym typeface="Cambria"/>
            </a:endParaRPr>
          </a:p>
          <a:p>
            <a:pPr marL="228600" lvl="0" indent="-105410" algn="just" rtl="0">
              <a:lnSpc>
                <a:spcPct val="90000"/>
              </a:lnSpc>
              <a:spcBef>
                <a:spcPts val="960"/>
              </a:spcBef>
              <a:spcAft>
                <a:spcPts val="0"/>
              </a:spcAft>
              <a:buSzPct val="56250"/>
              <a:buChar char="⮚"/>
            </a:pPr>
            <a:endParaRPr dirty="0"/>
          </a:p>
        </p:txBody>
      </p:sp>
      <p:sp>
        <p:nvSpPr>
          <p:cNvPr id="191" name="Google Shape;191;p25"/>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45FE4F99-E310-40B8-8598-57D781D84B92}" type="datetime1">
              <a:rPr lang="en-US" smtClean="0"/>
              <a:t>2/1/2023</a:t>
            </a:fld>
            <a:endParaRPr/>
          </a:p>
        </p:txBody>
      </p:sp>
      <p:sp>
        <p:nvSpPr>
          <p:cNvPr id="193" name="Google Shape;193;p25"/>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
        <p:nvSpPr>
          <p:cNvPr id="192" name="Google Shape;192;p25"/>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386115052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8"/>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Requirement Analysis</a:t>
            </a:r>
            <a:endParaRPr/>
          </a:p>
        </p:txBody>
      </p:sp>
      <p:sp>
        <p:nvSpPr>
          <p:cNvPr id="217" name="Google Shape;217;p28"/>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78B78CFE-18B8-4B66-89FD-9CFDA03517CA}" type="datetime1">
              <a:rPr lang="en-US" smtClean="0"/>
              <a:t>2/1/2023</a:t>
            </a:fld>
            <a:endParaRPr/>
          </a:p>
        </p:txBody>
      </p:sp>
      <p:sp>
        <p:nvSpPr>
          <p:cNvPr id="219" name="Google Shape;219;p28"/>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
        <p:nvSpPr>
          <p:cNvPr id="218" name="Google Shape;218;p28"/>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
        <p:nvSpPr>
          <p:cNvPr id="216" name="Google Shape;216;p28"/>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3200"/>
              <a:buNone/>
            </a:pPr>
            <a:r>
              <a:rPr lang="en-US" b="1" dirty="0"/>
              <a:t>Functional requirements</a:t>
            </a:r>
            <a:endParaRPr dirty="0"/>
          </a:p>
          <a:p>
            <a:pPr marL="228600" lvl="0" indent="-228600" algn="just" rtl="0">
              <a:lnSpc>
                <a:spcPct val="90000"/>
              </a:lnSpc>
              <a:spcBef>
                <a:spcPts val="960"/>
              </a:spcBef>
              <a:spcAft>
                <a:spcPts val="0"/>
              </a:spcAft>
              <a:buSzPts val="3200"/>
              <a:buFont typeface="Noto Sans Symbols"/>
              <a:buChar char="❖"/>
            </a:pPr>
            <a:r>
              <a:rPr lang="en-US" dirty="0"/>
              <a:t> </a:t>
            </a:r>
            <a:r>
              <a:rPr lang="en-US" sz="2400" dirty="0"/>
              <a:t>Real-time visualization of the system.</a:t>
            </a:r>
          </a:p>
          <a:p>
            <a:pPr marL="228600" lvl="0" indent="-228600" algn="just" rtl="0">
              <a:lnSpc>
                <a:spcPct val="90000"/>
              </a:lnSpc>
              <a:spcBef>
                <a:spcPts val="960"/>
              </a:spcBef>
              <a:spcAft>
                <a:spcPts val="0"/>
              </a:spcAft>
              <a:buSzPts val="3200"/>
              <a:buFont typeface="Noto Sans Symbols"/>
              <a:buChar char="❖"/>
            </a:pPr>
            <a:r>
              <a:rPr lang="en-US" sz="2400" dirty="0"/>
              <a:t> GUI is important to visualize the hand position.</a:t>
            </a:r>
          </a:p>
          <a:p>
            <a:pPr marL="228600" lvl="0" indent="-228600" algn="just" rtl="0">
              <a:lnSpc>
                <a:spcPct val="90000"/>
              </a:lnSpc>
              <a:spcBef>
                <a:spcPts val="960"/>
              </a:spcBef>
              <a:spcAft>
                <a:spcPts val="0"/>
              </a:spcAft>
              <a:buSzPts val="3200"/>
              <a:buFont typeface="Noto Sans Symbols"/>
              <a:buChar char="❖"/>
            </a:pPr>
            <a:r>
              <a:rPr lang="en-US" sz="2400" dirty="0"/>
              <a:t>Application will perform left, right, up &amp; down motions by hand gestures.</a:t>
            </a:r>
          </a:p>
          <a:p>
            <a:pPr marL="228600" lvl="0" indent="-228600" algn="just" rtl="0">
              <a:lnSpc>
                <a:spcPct val="90000"/>
              </a:lnSpc>
              <a:spcBef>
                <a:spcPts val="960"/>
              </a:spcBef>
              <a:spcAft>
                <a:spcPts val="0"/>
              </a:spcAft>
              <a:buSzPts val="3200"/>
              <a:buFont typeface="Noto Sans Symbols"/>
              <a:buChar char="❖"/>
            </a:pPr>
            <a:r>
              <a:rPr lang="en-US" sz="2400" dirty="0"/>
              <a:t> Volume raise and slow down.</a:t>
            </a:r>
          </a:p>
          <a:p>
            <a:pPr marL="228600" lvl="0" indent="-228600" algn="just" rtl="0">
              <a:lnSpc>
                <a:spcPct val="90000"/>
              </a:lnSpc>
              <a:spcBef>
                <a:spcPts val="960"/>
              </a:spcBef>
              <a:spcAft>
                <a:spcPts val="0"/>
              </a:spcAft>
              <a:buSzPts val="3200"/>
              <a:buFont typeface="Noto Sans Symbols"/>
              <a:buChar char="❖"/>
            </a:pPr>
            <a:r>
              <a:rPr lang="en-US" sz="2400" dirty="0"/>
              <a:t> Save, exit, print &amp; shut down.</a:t>
            </a:r>
          </a:p>
          <a:p>
            <a:pPr marL="228600" lvl="0" indent="-228600" algn="just" rtl="0">
              <a:lnSpc>
                <a:spcPct val="90000"/>
              </a:lnSpc>
              <a:spcBef>
                <a:spcPts val="960"/>
              </a:spcBef>
              <a:spcAft>
                <a:spcPts val="0"/>
              </a:spcAft>
              <a:buSzPts val="3200"/>
              <a:buFont typeface="Noto Sans Symbols"/>
              <a:buChar char="❖"/>
            </a:pPr>
            <a:r>
              <a:rPr lang="en-US" sz="2400" dirty="0"/>
              <a:t> Helps to measure the distance between hands and screen.</a:t>
            </a: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9"/>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Requirement Analysis</a:t>
            </a:r>
            <a:endParaRPr/>
          </a:p>
        </p:txBody>
      </p:sp>
      <p:sp>
        <p:nvSpPr>
          <p:cNvPr id="227" name="Google Shape;227;p29"/>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SzPts val="3200"/>
              <a:buNone/>
            </a:pPr>
            <a:r>
              <a:rPr lang="en-US" b="1" dirty="0"/>
              <a:t>Non-Functional requirements :</a:t>
            </a:r>
            <a:endParaRPr dirty="0"/>
          </a:p>
          <a:p>
            <a:pPr marL="228600" lvl="0" indent="-228600" algn="just" rtl="0">
              <a:lnSpc>
                <a:spcPct val="90000"/>
              </a:lnSpc>
              <a:spcBef>
                <a:spcPts val="960"/>
              </a:spcBef>
              <a:spcAft>
                <a:spcPts val="0"/>
              </a:spcAft>
              <a:buSzPts val="3200"/>
              <a:buChar char="❖"/>
            </a:pPr>
            <a:r>
              <a:rPr lang="en-US" sz="2400" b="1" dirty="0"/>
              <a:t>Usability</a:t>
            </a:r>
            <a:r>
              <a:rPr lang="en-US" sz="2400" dirty="0"/>
              <a:t>: The user is facilitated with the control section for the entire process in which they can arrange the position of the hand at the center of ROI under consideration, the variation of palm position and respective command generation, </a:t>
            </a:r>
            <a:r>
              <a:rPr lang="en-US" sz="2400" dirty="0" err="1"/>
              <a:t>etc</a:t>
            </a:r>
            <a:r>
              <a:rPr lang="en-US" sz="2400" dirty="0"/>
              <a:t> can be effectively facilitated by means of the user interface.</a:t>
            </a:r>
          </a:p>
          <a:p>
            <a:pPr marL="228600" lvl="0" indent="-228600" algn="just" rtl="0">
              <a:lnSpc>
                <a:spcPct val="90000"/>
              </a:lnSpc>
              <a:spcBef>
                <a:spcPts val="960"/>
              </a:spcBef>
              <a:spcAft>
                <a:spcPts val="0"/>
              </a:spcAft>
              <a:buSzPts val="3200"/>
              <a:buChar char="❖"/>
            </a:pPr>
            <a:r>
              <a:rPr lang="en-US" sz="2400" b="1" dirty="0"/>
              <a:t>Security and support</a:t>
            </a:r>
            <a:r>
              <a:rPr lang="en-US" sz="2400" dirty="0"/>
              <a:t>: The application will be permissible to be used only in a secure network so there is less feasibility of insecurity over the functionality of the application. </a:t>
            </a:r>
          </a:p>
          <a:p>
            <a:pPr marL="228600" lvl="0" indent="-228600" algn="just" rtl="0">
              <a:lnSpc>
                <a:spcPct val="90000"/>
              </a:lnSpc>
              <a:spcBef>
                <a:spcPts val="960"/>
              </a:spcBef>
              <a:spcAft>
                <a:spcPts val="0"/>
              </a:spcAft>
              <a:buSzPts val="3200"/>
              <a:buChar char="❖"/>
            </a:pPr>
            <a:r>
              <a:rPr lang="en-US" sz="2400" b="1" dirty="0"/>
              <a:t>Maintainability</a:t>
            </a:r>
            <a:r>
              <a:rPr lang="en-US" sz="2400" dirty="0"/>
              <a:t>: The installation and operation manual of the project will be provided to the user.</a:t>
            </a:r>
          </a:p>
          <a:p>
            <a:pPr marL="228600" lvl="0" indent="-228600" algn="just" rtl="0">
              <a:lnSpc>
                <a:spcPct val="90000"/>
              </a:lnSpc>
              <a:spcBef>
                <a:spcPts val="960"/>
              </a:spcBef>
              <a:spcAft>
                <a:spcPts val="0"/>
              </a:spcAft>
              <a:buSzPts val="3200"/>
              <a:buChar char="❖"/>
            </a:pPr>
            <a:r>
              <a:rPr lang="en-US" sz="2400" b="1" dirty="0"/>
              <a:t>Extensibility</a:t>
            </a:r>
            <a:r>
              <a:rPr lang="en-US" sz="2400" dirty="0"/>
              <a:t>: The project work is also open for any future modification and hence the work could be defined as one extensible work.</a:t>
            </a:r>
            <a:endParaRPr sz="2400" dirty="0"/>
          </a:p>
          <a:p>
            <a:pPr marL="0" lvl="0" indent="0" algn="just" rtl="0">
              <a:lnSpc>
                <a:spcPct val="90000"/>
              </a:lnSpc>
              <a:spcBef>
                <a:spcPts val="960"/>
              </a:spcBef>
              <a:spcAft>
                <a:spcPts val="0"/>
              </a:spcAft>
              <a:buSzPts val="3200"/>
              <a:buNone/>
            </a:pPr>
            <a:endParaRPr dirty="0"/>
          </a:p>
        </p:txBody>
      </p:sp>
      <p:sp>
        <p:nvSpPr>
          <p:cNvPr id="228" name="Google Shape;228;p29"/>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B0C2542B-7354-4D66-B62B-0ED1DB4A2553}" type="datetime1">
              <a:rPr lang="en-US" smtClean="0"/>
              <a:t>2/1/2023</a:t>
            </a:fld>
            <a:endParaRPr/>
          </a:p>
        </p:txBody>
      </p:sp>
      <p:sp>
        <p:nvSpPr>
          <p:cNvPr id="229" name="Google Shape;229;p29"/>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
        <p:nvSpPr>
          <p:cNvPr id="230" name="Google Shape;230;p29"/>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0"/>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Solution Proposed</a:t>
            </a:r>
            <a:endParaRPr/>
          </a:p>
        </p:txBody>
      </p:sp>
      <p:sp>
        <p:nvSpPr>
          <p:cNvPr id="236" name="Google Shape;236;p30"/>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D9545D0B-244A-44D1-A20F-A1F9618F3F0E}" type="datetime1">
              <a:rPr lang="en-US" smtClean="0"/>
              <a:t>2/1/2023</a:t>
            </a:fld>
            <a:endParaRPr/>
          </a:p>
        </p:txBody>
      </p:sp>
      <p:sp>
        <p:nvSpPr>
          <p:cNvPr id="237" name="Google Shape;237;p30"/>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
        <p:nvSpPr>
          <p:cNvPr id="238" name="Google Shape;238;p30"/>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sp>
        <p:nvSpPr>
          <p:cNvPr id="239" name="Google Shape;239;p30"/>
          <p:cNvSpPr txBox="1">
            <a:spLocks noGrp="1"/>
          </p:cNvSpPr>
          <p:nvPr>
            <p:ph type="body" idx="1"/>
          </p:nvPr>
        </p:nvSpPr>
        <p:spPr>
          <a:prstGeom prst="rect">
            <a:avLst/>
          </a:prstGeom>
          <a:noFill/>
          <a:ln>
            <a:noFill/>
          </a:ln>
        </p:spPr>
        <p:txBody>
          <a:bodyPr spcFirstLastPara="1" wrap="square" lIns="91425" tIns="45700" rIns="91425" bIns="45700" anchor="t" anchorCtr="0">
            <a:normAutofit fontScale="97500"/>
          </a:bodyPr>
          <a:lstStyle/>
          <a:p>
            <a:pPr marL="228600" lvl="0" indent="-228600" algn="just" rtl="0">
              <a:lnSpc>
                <a:spcPct val="90000"/>
              </a:lnSpc>
              <a:spcBef>
                <a:spcPts val="0"/>
              </a:spcBef>
              <a:spcAft>
                <a:spcPts val="0"/>
              </a:spcAft>
              <a:buSzPct val="100000"/>
              <a:buChar char="❖"/>
            </a:pPr>
            <a:r>
              <a:rPr lang="en-US" sz="2400" dirty="0"/>
              <a:t>The proposed Gesture controlled mouse system can be used to overcome problems in the real world such as situations where there is no space to use a physical mouse additionally for those who have hand issues and are unable to use a physical mouse. </a:t>
            </a:r>
          </a:p>
          <a:p>
            <a:pPr marL="0" lvl="0" indent="0" algn="just" rtl="0">
              <a:lnSpc>
                <a:spcPct val="90000"/>
              </a:lnSpc>
              <a:spcBef>
                <a:spcPts val="0"/>
              </a:spcBef>
              <a:spcAft>
                <a:spcPts val="0"/>
              </a:spcAft>
              <a:buSzPct val="100000"/>
              <a:buNone/>
            </a:pPr>
            <a:endParaRPr lang="en-US" sz="2400" dirty="0"/>
          </a:p>
          <a:p>
            <a:pPr marL="228600" lvl="0" indent="-228600" algn="just" rtl="0">
              <a:lnSpc>
                <a:spcPct val="90000"/>
              </a:lnSpc>
              <a:spcBef>
                <a:spcPts val="0"/>
              </a:spcBef>
              <a:spcAft>
                <a:spcPts val="0"/>
              </a:spcAft>
              <a:buSzPct val="100000"/>
              <a:buChar char="❖"/>
            </a:pPr>
            <a:r>
              <a:rPr lang="en-US" sz="2400" dirty="0"/>
              <a:t>Moreover, there are various other problems like the Physical mouse being subjected to mechanical wear and tear. It requires special hardware and a surface to operate. It is not easily adaptable to different environments and its performance varies depending on the environment. </a:t>
            </a:r>
          </a:p>
          <a:p>
            <a:pPr marL="0" lvl="0" indent="0" algn="just" rtl="0">
              <a:lnSpc>
                <a:spcPct val="90000"/>
              </a:lnSpc>
              <a:spcBef>
                <a:spcPts val="0"/>
              </a:spcBef>
              <a:spcAft>
                <a:spcPts val="0"/>
              </a:spcAft>
              <a:buSzPct val="100000"/>
              <a:buNone/>
            </a:pPr>
            <a:endParaRPr lang="en-US" sz="2400" dirty="0"/>
          </a:p>
          <a:p>
            <a:pPr marL="228600" lvl="0" indent="-228600" algn="just" rtl="0">
              <a:lnSpc>
                <a:spcPct val="90000"/>
              </a:lnSpc>
              <a:spcBef>
                <a:spcPts val="0"/>
              </a:spcBef>
              <a:spcAft>
                <a:spcPts val="0"/>
              </a:spcAft>
              <a:buSzPct val="100000"/>
              <a:buChar char="❖"/>
            </a:pPr>
            <a:r>
              <a:rPr lang="en-US" sz="2400" dirty="0"/>
              <a:t>Even in the current operational contexts, the mouse’s capabilities are limited. All wired mouse and wireless mouse have a lifespan so the proposed mouse can be used to overcome these problems since hand gesture and hand Tip detection is utilized to operate the PC mouse using a webcam or an internal camera.</a:t>
            </a:r>
            <a:endParaRPr sz="24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7"/>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b="1" i="0" u="none" strike="noStrike"/>
              <a:t>METHODOLOGY</a:t>
            </a:r>
            <a:endParaRPr/>
          </a:p>
        </p:txBody>
      </p:sp>
      <p:sp>
        <p:nvSpPr>
          <p:cNvPr id="301" name="Google Shape;301;p37"/>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B059E914-BB99-4098-B98F-752A9443BCB5}" type="datetime1">
              <a:rPr lang="en-US" smtClean="0"/>
              <a:t>2/1/2023</a:t>
            </a:fld>
            <a:endParaRPr/>
          </a:p>
        </p:txBody>
      </p:sp>
      <p:sp>
        <p:nvSpPr>
          <p:cNvPr id="302" name="Google Shape;302;p37"/>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
        <p:nvSpPr>
          <p:cNvPr id="303" name="Google Shape;303;p37"/>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
        <p:nvSpPr>
          <p:cNvPr id="304" name="Google Shape;304;p37"/>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a:bodyPr>
          <a:lstStyle/>
          <a:p>
            <a:pPr marL="114300" indent="0">
              <a:buNone/>
            </a:pPr>
            <a:r>
              <a:rPr lang="en-US" sz="2400" dirty="0"/>
              <a:t>PROPOSED ALGORITHM </a:t>
            </a:r>
          </a:p>
          <a:p>
            <a:r>
              <a:rPr lang="en-US" sz="2400" dirty="0"/>
              <a:t>Gesture Controlled Mouse </a:t>
            </a:r>
          </a:p>
          <a:p>
            <a:pPr marL="628650" indent="-514350">
              <a:buAutoNum type="arabicParenR"/>
            </a:pPr>
            <a:r>
              <a:rPr lang="en-US" sz="2400" b="1" dirty="0"/>
              <a:t>Initialization of Camera</a:t>
            </a:r>
            <a:r>
              <a:rPr lang="en-US" sz="2400" dirty="0"/>
              <a:t>: The camera is utilized through an image as the user's finger moves in the camera window, it is essential to correlate the resolution of the system screen with the resolution of the camera window being used. So, it becomes important to determine how many pixels are moved on the actual screen if the user moves by 1 pixel in the camera window. </a:t>
            </a:r>
          </a:p>
          <a:p>
            <a:pPr marL="628650" indent="-514350">
              <a:buAutoNum type="arabicParenR"/>
            </a:pPr>
            <a:r>
              <a:rPr lang="en-US" sz="2400" b="1" dirty="0"/>
              <a:t>Mapping and Extraction of all Hand Gestures</a:t>
            </a:r>
            <a:r>
              <a:rPr lang="en-US" sz="2400" dirty="0"/>
              <a:t>: All the different gestures are going to be used acquisition toolkit in order to capture the user's moving finger. A minimum of 15 frames per second must be the camera's capture rate. </a:t>
            </a:r>
          </a:p>
          <a:p>
            <a:pPr fontAlgn="base"/>
            <a:endParaRPr lang="en-IN" sz="1200" b="1" i="0" dirty="0">
              <a:solidFill>
                <a:srgbClr val="444444"/>
              </a:solidFill>
              <a:effectLst/>
              <a:latin typeface="Georgia" panose="02040502050405020303" pitchFamily="18" charset="0"/>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181A6-F012-3EAF-8112-713BACC554A5}"/>
              </a:ext>
            </a:extLst>
          </p:cNvPr>
          <p:cNvSpPr>
            <a:spLocks noGrp="1"/>
          </p:cNvSpPr>
          <p:nvPr>
            <p:ph type="title"/>
          </p:nvPr>
        </p:nvSpPr>
        <p:spPr/>
        <p:txBody>
          <a:bodyPr/>
          <a:lstStyle/>
          <a:p>
            <a:r>
              <a:rPr lang="en-US" dirty="0"/>
              <a:t>METHODOLOGY</a:t>
            </a:r>
            <a:endParaRPr lang="en-IN" dirty="0"/>
          </a:p>
        </p:txBody>
      </p:sp>
      <p:sp>
        <p:nvSpPr>
          <p:cNvPr id="3" name="Slide Number Placeholder 2">
            <a:extLst>
              <a:ext uri="{FF2B5EF4-FFF2-40B4-BE49-F238E27FC236}">
                <a16:creationId xmlns:a16="http://schemas.microsoft.com/office/drawing/2014/main" id="{C4F6BBDC-EB4A-1E44-DA93-1CD11F349EC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sp>
        <p:nvSpPr>
          <p:cNvPr id="4" name="Text Placeholder 3">
            <a:extLst>
              <a:ext uri="{FF2B5EF4-FFF2-40B4-BE49-F238E27FC236}">
                <a16:creationId xmlns:a16="http://schemas.microsoft.com/office/drawing/2014/main" id="{89A16729-F481-B14F-0CCC-16C32EF1B462}"/>
              </a:ext>
            </a:extLst>
          </p:cNvPr>
          <p:cNvSpPr>
            <a:spLocks noGrp="1"/>
          </p:cNvSpPr>
          <p:nvPr>
            <p:ph type="body" idx="1"/>
          </p:nvPr>
        </p:nvSpPr>
        <p:spPr/>
        <p:txBody>
          <a:bodyPr>
            <a:normAutofit fontScale="92500" lnSpcReduction="10000"/>
          </a:bodyPr>
          <a:lstStyle/>
          <a:p>
            <a:pPr marL="114300" indent="0">
              <a:buNone/>
            </a:pPr>
            <a:r>
              <a:rPr lang="en-US" sz="2400" dirty="0"/>
              <a:t>PROPOSED ALGORITHM </a:t>
            </a:r>
          </a:p>
          <a:p>
            <a:r>
              <a:rPr lang="en-US" sz="2400" dirty="0"/>
              <a:t>Gesture Controlled Mouse </a:t>
            </a:r>
          </a:p>
          <a:p>
            <a:pPr marL="571500" indent="-457200">
              <a:lnSpc>
                <a:spcPct val="100000"/>
              </a:lnSpc>
              <a:buAutoNum type="arabicParenR" startAt="3"/>
            </a:pPr>
            <a:r>
              <a:rPr lang="en-US" sz="2400" b="1" dirty="0"/>
              <a:t>Co-relating the Resolution of the Camera Window and Screen</a:t>
            </a:r>
            <a:r>
              <a:rPr lang="en-US" sz="2400" dirty="0"/>
              <a:t>: Because the cursor will move across the entire screen are allocated binary numbers for mapping. </a:t>
            </a:r>
            <a:r>
              <a:rPr lang="en-US" sz="2400" dirty="0" err="1"/>
              <a:t>Mediapipe</a:t>
            </a:r>
            <a:r>
              <a:rPr lang="en-US" sz="2400" dirty="0"/>
              <a:t> package is used for extraction of different landmarks of the hand which is used to recognize gestures. Hand detection is done by the subtraction method which is easy and effective to detect the hand region from the original image. The binary numbers given are useful in finger and palm segmentation. </a:t>
            </a:r>
          </a:p>
          <a:p>
            <a:pPr marL="571500" indent="-457200">
              <a:lnSpc>
                <a:spcPct val="100000"/>
              </a:lnSpc>
              <a:buAutoNum type="arabicParenR" startAt="3"/>
            </a:pPr>
            <a:r>
              <a:rPr lang="en-US" sz="2400" b="1" dirty="0"/>
              <a:t>Recognition and Execution of Hand Gestures</a:t>
            </a:r>
            <a:r>
              <a:rPr lang="en-US" sz="2400" dirty="0"/>
              <a:t>: Finally, after successful mapping and extraction of different landmarks of the hand meaningful hand gestures are recognized and executed. This is done with the help of both OpenCV and </a:t>
            </a:r>
            <a:r>
              <a:rPr lang="en-US" sz="2400" dirty="0" err="1"/>
              <a:t>Mediapipe</a:t>
            </a:r>
            <a:r>
              <a:rPr lang="en-US" sz="2400" dirty="0"/>
              <a:t> modules. Depending on how many and what kinds of fingers are found, hand gestures can be anticipated. What fingers are detected depends on the content of the fingers. For example, if five fingers are detected it is classified as a neutral gesture, if two fingers are detected it is classified as a move cursor gesture, if the right finger is pulled down it is classified as a right click, etc.</a:t>
            </a:r>
            <a:endParaRPr lang="en-IN" sz="2400" dirty="0"/>
          </a:p>
        </p:txBody>
      </p:sp>
      <p:sp>
        <p:nvSpPr>
          <p:cNvPr id="5" name="Date Placeholder 4">
            <a:extLst>
              <a:ext uri="{FF2B5EF4-FFF2-40B4-BE49-F238E27FC236}">
                <a16:creationId xmlns:a16="http://schemas.microsoft.com/office/drawing/2014/main" id="{BF0FD756-FAE2-74EB-BF88-04880BFC25FD}"/>
              </a:ext>
            </a:extLst>
          </p:cNvPr>
          <p:cNvSpPr>
            <a:spLocks noGrp="1"/>
          </p:cNvSpPr>
          <p:nvPr>
            <p:ph type="dt" idx="10"/>
          </p:nvPr>
        </p:nvSpPr>
        <p:spPr/>
        <p:txBody>
          <a:bodyPr/>
          <a:lstStyle/>
          <a:p>
            <a:fld id="{384A6004-EA5D-44BE-8072-67A935EAA683}" type="datetime1">
              <a:rPr lang="en-US" smtClean="0"/>
              <a:t>2/1/2023</a:t>
            </a:fld>
            <a:endParaRPr lang="en-US"/>
          </a:p>
        </p:txBody>
      </p:sp>
      <p:sp>
        <p:nvSpPr>
          <p:cNvPr id="6" name="Footer Placeholder 5">
            <a:extLst>
              <a:ext uri="{FF2B5EF4-FFF2-40B4-BE49-F238E27FC236}">
                <a16:creationId xmlns:a16="http://schemas.microsoft.com/office/drawing/2014/main" id="{BE6634D1-7F41-3384-2442-FD07AE670B6A}"/>
              </a:ext>
            </a:extLst>
          </p:cNvPr>
          <p:cNvSpPr>
            <a:spLocks noGrp="1"/>
          </p:cNvSpPr>
          <p:nvPr>
            <p:ph type="ftr" idx="11"/>
          </p:nvPr>
        </p:nvSpPr>
        <p:spPr/>
        <p:txBody>
          <a:bodyPr/>
          <a:lstStyle/>
          <a:p>
            <a:r>
              <a:rPr lang="en-US"/>
              <a:t>Department of Computer Science Engineering</a:t>
            </a:r>
          </a:p>
        </p:txBody>
      </p:sp>
    </p:spTree>
    <p:extLst>
      <p:ext uri="{BB962C8B-B14F-4D97-AF65-F5344CB8AC3E}">
        <p14:creationId xmlns:p14="http://schemas.microsoft.com/office/powerpoint/2010/main" val="263961616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6"/>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b="1" i="0" u="none" strike="noStrike"/>
              <a:t>METHODOLOGY</a:t>
            </a:r>
            <a:r>
              <a:rPr lang="en-US" sz="3600" b="1" i="0" u="none" strike="noStrike">
                <a:latin typeface="Cambria"/>
                <a:ea typeface="Cambria"/>
                <a:cs typeface="Cambria"/>
                <a:sym typeface="Cambria"/>
              </a:rPr>
              <a:t> </a:t>
            </a:r>
            <a:endParaRPr sz="3600"/>
          </a:p>
        </p:txBody>
      </p:sp>
      <p:sp>
        <p:nvSpPr>
          <p:cNvPr id="292" name="Google Shape;292;p36"/>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90DBBF6C-95DE-4EDF-AD37-A510CCEC3B20}" type="datetime1">
              <a:rPr lang="en-US" smtClean="0"/>
              <a:t>2/1/2023</a:t>
            </a:fld>
            <a:endParaRPr/>
          </a:p>
        </p:txBody>
      </p:sp>
      <p:sp>
        <p:nvSpPr>
          <p:cNvPr id="293" name="Google Shape;293;p36"/>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
        <p:nvSpPr>
          <p:cNvPr id="294" name="Google Shape;294;p36"/>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
        <p:nvSpPr>
          <p:cNvPr id="295" name="Google Shape;295;p36"/>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a:bodyPr>
          <a:lstStyle/>
          <a:p>
            <a:pPr marL="114300" indent="0" algn="l" fontAlgn="base">
              <a:buNone/>
            </a:pPr>
            <a:r>
              <a:rPr lang="en-US" sz="2800" b="1" i="0" dirty="0">
                <a:solidFill>
                  <a:srgbClr val="444444"/>
                </a:solidFill>
                <a:effectLst/>
                <a:latin typeface="Georgia" panose="02040502050405020303" pitchFamily="18" charset="0"/>
              </a:rPr>
              <a:t>Steps to solve the project:</a:t>
            </a:r>
            <a:endParaRPr lang="en-US" sz="2000" i="0" dirty="0">
              <a:solidFill>
                <a:srgbClr val="444444"/>
              </a:solidFill>
              <a:effectLst/>
              <a:latin typeface="Georgia" panose="02040502050405020303" pitchFamily="18" charset="0"/>
            </a:endParaRPr>
          </a:p>
          <a:p>
            <a:pPr algn="l" fontAlgn="base">
              <a:buFont typeface="Wingdings" panose="05000000000000000000" pitchFamily="2" charset="2"/>
              <a:buChar char="v"/>
            </a:pPr>
            <a:r>
              <a:rPr lang="en-US" sz="2400" i="0" dirty="0">
                <a:solidFill>
                  <a:srgbClr val="444444"/>
                </a:solidFill>
                <a:effectLst/>
                <a:latin typeface="Georgia" panose="02040502050405020303" pitchFamily="18" charset="0"/>
              </a:rPr>
              <a:t>Import necessary packages.</a:t>
            </a:r>
            <a:endParaRPr lang="en-US" sz="2400" dirty="0">
              <a:solidFill>
                <a:srgbClr val="444444"/>
              </a:solidFill>
              <a:latin typeface="Georgia" panose="02040502050405020303" pitchFamily="18" charset="0"/>
            </a:endParaRPr>
          </a:p>
          <a:p>
            <a:pPr lvl="1" algn="l" fontAlgn="base">
              <a:buFont typeface="Arial" panose="020B0604020202020204" pitchFamily="34" charset="0"/>
              <a:buChar char="•"/>
            </a:pPr>
            <a:r>
              <a:rPr lang="en-US" sz="2400" b="0" i="0" dirty="0">
                <a:solidFill>
                  <a:srgbClr val="444444"/>
                </a:solidFill>
                <a:effectLst/>
                <a:latin typeface="Georgia" panose="02040502050405020303" pitchFamily="18" charset="0"/>
              </a:rPr>
              <a:t>import </a:t>
            </a:r>
            <a:r>
              <a:rPr lang="en-US" sz="2400" b="0" i="0" dirty="0" err="1">
                <a:solidFill>
                  <a:srgbClr val="444444"/>
                </a:solidFill>
                <a:effectLst/>
                <a:latin typeface="Georgia" panose="02040502050405020303" pitchFamily="18" charset="0"/>
              </a:rPr>
              <a:t>numpy</a:t>
            </a:r>
            <a:endParaRPr lang="en-US" sz="2400" dirty="0">
              <a:solidFill>
                <a:srgbClr val="444444"/>
              </a:solidFill>
              <a:latin typeface="Georgia" panose="02040502050405020303" pitchFamily="18" charset="0"/>
            </a:endParaRPr>
          </a:p>
          <a:p>
            <a:pPr lvl="1" algn="l" fontAlgn="base">
              <a:buFont typeface="Arial" panose="020B0604020202020204" pitchFamily="34" charset="0"/>
              <a:buChar char="•"/>
            </a:pPr>
            <a:r>
              <a:rPr lang="en-US" sz="2400" b="0" i="0" dirty="0">
                <a:solidFill>
                  <a:srgbClr val="444444"/>
                </a:solidFill>
                <a:effectLst/>
                <a:latin typeface="Georgia" panose="02040502050405020303" pitchFamily="18" charset="0"/>
              </a:rPr>
              <a:t>import cv2</a:t>
            </a:r>
          </a:p>
          <a:p>
            <a:pPr lvl="1" algn="l" fontAlgn="base">
              <a:buFont typeface="Arial" panose="020B0604020202020204" pitchFamily="34" charset="0"/>
              <a:buChar char="•"/>
            </a:pPr>
            <a:r>
              <a:rPr lang="en-US" sz="2400" b="0" i="0" dirty="0">
                <a:solidFill>
                  <a:srgbClr val="444444"/>
                </a:solidFill>
                <a:effectLst/>
                <a:latin typeface="Georgia" panose="02040502050405020303" pitchFamily="18" charset="0"/>
              </a:rPr>
              <a:t>import media pipe</a:t>
            </a:r>
          </a:p>
          <a:p>
            <a:pPr lvl="1" algn="l" fontAlgn="base">
              <a:buFont typeface="Arial" panose="020B0604020202020204" pitchFamily="34" charset="0"/>
              <a:buChar char="•"/>
            </a:pPr>
            <a:r>
              <a:rPr lang="en-US" sz="2400" b="0" i="0" dirty="0">
                <a:solidFill>
                  <a:srgbClr val="444444"/>
                </a:solidFill>
                <a:effectLst/>
                <a:latin typeface="Georgia" panose="02040502050405020303" pitchFamily="18" charset="0"/>
              </a:rPr>
              <a:t>import </a:t>
            </a:r>
            <a:r>
              <a:rPr lang="en-US" sz="2400" b="0" i="0" dirty="0" err="1">
                <a:solidFill>
                  <a:srgbClr val="444444"/>
                </a:solidFill>
                <a:effectLst/>
                <a:latin typeface="Georgia" panose="02040502050405020303" pitchFamily="18" charset="0"/>
              </a:rPr>
              <a:t>tensorflow</a:t>
            </a:r>
            <a:r>
              <a:rPr lang="en-US" sz="2400" dirty="0">
                <a:solidFill>
                  <a:srgbClr val="444444"/>
                </a:solidFill>
                <a:latin typeface="Georgia" panose="02040502050405020303" pitchFamily="18" charset="0"/>
              </a:rPr>
              <a:t> </a:t>
            </a:r>
          </a:p>
          <a:p>
            <a:pPr lvl="1" algn="l" fontAlgn="base">
              <a:buFont typeface="Arial" panose="020B0604020202020204" pitchFamily="34" charset="0"/>
              <a:buChar char="•"/>
            </a:pPr>
            <a:r>
              <a:rPr lang="en-US" sz="2400" dirty="0">
                <a:solidFill>
                  <a:srgbClr val="444444"/>
                </a:solidFill>
                <a:latin typeface="Georgia" panose="02040502050405020303" pitchFamily="18" charset="0"/>
              </a:rPr>
              <a:t>from </a:t>
            </a:r>
            <a:r>
              <a:rPr lang="en-US" sz="2400" dirty="0" err="1">
                <a:solidFill>
                  <a:srgbClr val="444444"/>
                </a:solidFill>
                <a:latin typeface="Georgia" panose="02040502050405020303" pitchFamily="18" charset="0"/>
              </a:rPr>
              <a:t>tensorflow.keras.models</a:t>
            </a:r>
            <a:r>
              <a:rPr lang="en-US" sz="2400" dirty="0">
                <a:solidFill>
                  <a:srgbClr val="444444"/>
                </a:solidFill>
                <a:latin typeface="Georgia" panose="02040502050405020303" pitchFamily="18" charset="0"/>
              </a:rPr>
              <a:t> import </a:t>
            </a:r>
            <a:r>
              <a:rPr lang="en-US" sz="2400" dirty="0" err="1">
                <a:solidFill>
                  <a:srgbClr val="444444"/>
                </a:solidFill>
                <a:latin typeface="Georgia" panose="02040502050405020303" pitchFamily="18" charset="0"/>
              </a:rPr>
              <a:t>load_model</a:t>
            </a:r>
            <a:endParaRPr lang="en-US" sz="2400" dirty="0">
              <a:solidFill>
                <a:srgbClr val="444444"/>
              </a:solidFill>
              <a:latin typeface="Georgia" panose="02040502050405020303" pitchFamily="18" charset="0"/>
            </a:endParaRPr>
          </a:p>
          <a:p>
            <a:pPr algn="l" fontAlgn="base">
              <a:buFont typeface="Wingdings" panose="05000000000000000000" pitchFamily="2" charset="2"/>
              <a:buChar char="v"/>
            </a:pPr>
            <a:r>
              <a:rPr lang="en-US" sz="2400" b="0" i="0" dirty="0">
                <a:solidFill>
                  <a:srgbClr val="444444"/>
                </a:solidFill>
                <a:effectLst/>
                <a:latin typeface="Georgia" panose="02040502050405020303" pitchFamily="18" charset="0"/>
              </a:rPr>
              <a:t>Initialize models.</a:t>
            </a:r>
          </a:p>
          <a:p>
            <a:pPr algn="l" fontAlgn="base">
              <a:buFont typeface="Wingdings" panose="05000000000000000000" pitchFamily="2" charset="2"/>
              <a:buChar char="v"/>
            </a:pPr>
            <a:r>
              <a:rPr lang="en-US" sz="2400" b="0" i="0" dirty="0">
                <a:solidFill>
                  <a:srgbClr val="444444"/>
                </a:solidFill>
                <a:effectLst/>
                <a:latin typeface="Georgia" panose="02040502050405020303" pitchFamily="18" charset="0"/>
              </a:rPr>
              <a:t>Read frames from a webcam.</a:t>
            </a:r>
          </a:p>
          <a:p>
            <a:pPr algn="l" fontAlgn="base">
              <a:buFont typeface="Wingdings" panose="05000000000000000000" pitchFamily="2" charset="2"/>
              <a:buChar char="v"/>
            </a:pPr>
            <a:r>
              <a:rPr lang="en-US" sz="2400" b="0" i="0" dirty="0">
                <a:solidFill>
                  <a:srgbClr val="444444"/>
                </a:solidFill>
                <a:effectLst/>
                <a:latin typeface="Georgia" panose="02040502050405020303" pitchFamily="18" charset="0"/>
              </a:rPr>
              <a:t>Detect hand key points.</a:t>
            </a:r>
          </a:p>
          <a:p>
            <a:pPr algn="l" fontAlgn="base">
              <a:buFont typeface="Wingdings" panose="05000000000000000000" pitchFamily="2" charset="2"/>
              <a:buChar char="v"/>
            </a:pPr>
            <a:r>
              <a:rPr lang="en-US" sz="2400" b="0" i="0" dirty="0">
                <a:solidFill>
                  <a:srgbClr val="444444"/>
                </a:solidFill>
                <a:effectLst/>
                <a:latin typeface="Georgia" panose="02040502050405020303" pitchFamily="18" charset="0"/>
              </a:rPr>
              <a:t>Recognize hand gestures.</a:t>
            </a:r>
          </a:p>
          <a:p>
            <a:pPr marL="228600" lvl="0" indent="-228600" algn="just" rtl="0">
              <a:lnSpc>
                <a:spcPct val="90000"/>
              </a:lnSpc>
              <a:spcBef>
                <a:spcPts val="0"/>
              </a:spcBef>
              <a:spcAft>
                <a:spcPts val="0"/>
              </a:spcAft>
              <a:buSzPts val="2800"/>
              <a:buChar char="❖"/>
            </a:pPr>
            <a:endParaRPr dirty="0">
              <a:latin typeface="Calibri" panose="020F0502020204030204" pitchFamily="34" charset="0"/>
              <a:cs typeface="Calibri" panose="020F0502020204030204" pitchFamily="34" charset="0"/>
            </a:endParaRP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0C4BD-7679-D71A-447E-7812B62CE330}"/>
              </a:ext>
            </a:extLst>
          </p:cNvPr>
          <p:cNvSpPr>
            <a:spLocks noGrp="1"/>
          </p:cNvSpPr>
          <p:nvPr>
            <p:ph type="title"/>
          </p:nvPr>
        </p:nvSpPr>
        <p:spPr/>
        <p:txBody>
          <a:bodyPr/>
          <a:lstStyle/>
          <a:p>
            <a:r>
              <a:rPr lang="en-US" dirty="0"/>
              <a:t>METHODOLOGY</a:t>
            </a:r>
            <a:endParaRPr lang="en-IN" dirty="0"/>
          </a:p>
        </p:txBody>
      </p:sp>
      <p:sp>
        <p:nvSpPr>
          <p:cNvPr id="3" name="Slide Number Placeholder 2">
            <a:extLst>
              <a:ext uri="{FF2B5EF4-FFF2-40B4-BE49-F238E27FC236}">
                <a16:creationId xmlns:a16="http://schemas.microsoft.com/office/drawing/2014/main" id="{742792A5-8624-AD15-2156-09A66C24E81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sp>
        <p:nvSpPr>
          <p:cNvPr id="4" name="Text Placeholder 3">
            <a:extLst>
              <a:ext uri="{FF2B5EF4-FFF2-40B4-BE49-F238E27FC236}">
                <a16:creationId xmlns:a16="http://schemas.microsoft.com/office/drawing/2014/main" id="{E282309D-78B0-B32A-6E3D-1D39F498383F}"/>
              </a:ext>
            </a:extLst>
          </p:cNvPr>
          <p:cNvSpPr>
            <a:spLocks noGrp="1"/>
          </p:cNvSpPr>
          <p:nvPr>
            <p:ph type="body" idx="1"/>
          </p:nvPr>
        </p:nvSpPr>
        <p:spPr/>
        <p:txBody>
          <a:bodyPr>
            <a:normAutofit/>
          </a:bodyPr>
          <a:lstStyle/>
          <a:p>
            <a:pPr marL="114300" indent="0">
              <a:buNone/>
            </a:pPr>
            <a:r>
              <a:rPr lang="en-US" sz="2800" b="1" dirty="0"/>
              <a:t>IMPLEMENTATION </a:t>
            </a:r>
          </a:p>
          <a:p>
            <a:r>
              <a:rPr lang="en-US" sz="2800" b="1" dirty="0"/>
              <a:t>Camera</a:t>
            </a:r>
            <a:r>
              <a:rPr lang="en-US" sz="2800" dirty="0"/>
              <a:t>: Using the Python computer vision library OpenCV, the video capture object is created, and the webcam will begin to capture video. The webcam then captures the frames and passes the ones to the AI virtual machine. </a:t>
            </a:r>
          </a:p>
          <a:p>
            <a:pPr marL="114300" indent="0">
              <a:buNone/>
            </a:pPr>
            <a:endParaRPr lang="en-US" sz="2800" dirty="0"/>
          </a:p>
          <a:p>
            <a:r>
              <a:rPr lang="en-US" sz="2800" b="1" dirty="0"/>
              <a:t>Video Capture</a:t>
            </a:r>
            <a:r>
              <a:rPr lang="en-US" sz="2800" dirty="0"/>
              <a:t>: It basically captures an image of a finger, which one is up, and based on the information found in the library it performs the mouse functionality accordingly. </a:t>
            </a:r>
          </a:p>
          <a:p>
            <a:pPr marL="114300" indent="0">
              <a:buNone/>
            </a:pPr>
            <a:endParaRPr lang="en-US" sz="2800" dirty="0"/>
          </a:p>
          <a:p>
            <a:r>
              <a:rPr lang="en-US" sz="2800" b="1" dirty="0"/>
              <a:t>Hand Movement</a:t>
            </a:r>
            <a:r>
              <a:rPr lang="en-US" sz="2800" dirty="0"/>
              <a:t>: Mouse Features Using Computer Vision to Determine Hand Gestures and Hand Tip Detection Cursor Moving: the index and middle fingers are up for the Moving Function.</a:t>
            </a:r>
          </a:p>
        </p:txBody>
      </p:sp>
      <p:sp>
        <p:nvSpPr>
          <p:cNvPr id="5" name="Date Placeholder 4">
            <a:extLst>
              <a:ext uri="{FF2B5EF4-FFF2-40B4-BE49-F238E27FC236}">
                <a16:creationId xmlns:a16="http://schemas.microsoft.com/office/drawing/2014/main" id="{AA0AFAE6-EA63-C1BC-584C-62D5C17D2B9E}"/>
              </a:ext>
            </a:extLst>
          </p:cNvPr>
          <p:cNvSpPr>
            <a:spLocks noGrp="1"/>
          </p:cNvSpPr>
          <p:nvPr>
            <p:ph type="dt" idx="10"/>
          </p:nvPr>
        </p:nvSpPr>
        <p:spPr/>
        <p:txBody>
          <a:bodyPr/>
          <a:lstStyle/>
          <a:p>
            <a:fld id="{4D73230F-419D-4B6D-8C07-8B63FA1E0D25}" type="datetime1">
              <a:rPr lang="en-US" smtClean="0"/>
              <a:t>2/1/2023</a:t>
            </a:fld>
            <a:endParaRPr lang="en-US"/>
          </a:p>
        </p:txBody>
      </p:sp>
      <p:sp>
        <p:nvSpPr>
          <p:cNvPr id="6" name="Footer Placeholder 5">
            <a:extLst>
              <a:ext uri="{FF2B5EF4-FFF2-40B4-BE49-F238E27FC236}">
                <a16:creationId xmlns:a16="http://schemas.microsoft.com/office/drawing/2014/main" id="{4BB5E8D8-FF83-FD43-F34B-C5344EE42C7B}"/>
              </a:ext>
            </a:extLst>
          </p:cNvPr>
          <p:cNvSpPr>
            <a:spLocks noGrp="1"/>
          </p:cNvSpPr>
          <p:nvPr>
            <p:ph type="ftr" idx="11"/>
          </p:nvPr>
        </p:nvSpPr>
        <p:spPr/>
        <p:txBody>
          <a:bodyPr/>
          <a:lstStyle/>
          <a:p>
            <a:r>
              <a:rPr lang="en-US"/>
              <a:t>Department of Computer Science Engineering</a:t>
            </a:r>
          </a:p>
        </p:txBody>
      </p:sp>
    </p:spTree>
    <p:extLst>
      <p:ext uri="{BB962C8B-B14F-4D97-AF65-F5344CB8AC3E}">
        <p14:creationId xmlns:p14="http://schemas.microsoft.com/office/powerpoint/2010/main" val="243443210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0C4BD-7679-D71A-447E-7812B62CE330}"/>
              </a:ext>
            </a:extLst>
          </p:cNvPr>
          <p:cNvSpPr>
            <a:spLocks noGrp="1"/>
          </p:cNvSpPr>
          <p:nvPr>
            <p:ph type="title"/>
          </p:nvPr>
        </p:nvSpPr>
        <p:spPr/>
        <p:txBody>
          <a:bodyPr/>
          <a:lstStyle/>
          <a:p>
            <a:r>
              <a:rPr lang="en-US" dirty="0"/>
              <a:t>METHODOLOGY</a:t>
            </a:r>
            <a:endParaRPr lang="en-IN" dirty="0"/>
          </a:p>
        </p:txBody>
      </p:sp>
      <p:sp>
        <p:nvSpPr>
          <p:cNvPr id="3" name="Slide Number Placeholder 2">
            <a:extLst>
              <a:ext uri="{FF2B5EF4-FFF2-40B4-BE49-F238E27FC236}">
                <a16:creationId xmlns:a16="http://schemas.microsoft.com/office/drawing/2014/main" id="{742792A5-8624-AD15-2156-09A66C24E81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a:p>
        </p:txBody>
      </p:sp>
      <p:sp>
        <p:nvSpPr>
          <p:cNvPr id="4" name="Text Placeholder 3">
            <a:extLst>
              <a:ext uri="{FF2B5EF4-FFF2-40B4-BE49-F238E27FC236}">
                <a16:creationId xmlns:a16="http://schemas.microsoft.com/office/drawing/2014/main" id="{E282309D-78B0-B32A-6E3D-1D39F498383F}"/>
              </a:ext>
            </a:extLst>
          </p:cNvPr>
          <p:cNvSpPr>
            <a:spLocks noGrp="1"/>
          </p:cNvSpPr>
          <p:nvPr>
            <p:ph type="body" idx="1"/>
          </p:nvPr>
        </p:nvSpPr>
        <p:spPr/>
        <p:txBody>
          <a:bodyPr>
            <a:normAutofit/>
          </a:bodyPr>
          <a:lstStyle/>
          <a:p>
            <a:pPr marL="114300" indent="0">
              <a:buNone/>
            </a:pPr>
            <a:r>
              <a:rPr lang="en-US" sz="2800" b="1" dirty="0"/>
              <a:t>IMPLEMENTATION </a:t>
            </a:r>
          </a:p>
          <a:p>
            <a:r>
              <a:rPr lang="en-US" sz="2800" b="1" dirty="0"/>
              <a:t>Left Button Click</a:t>
            </a:r>
            <a:r>
              <a:rPr lang="en-US" sz="2800" dirty="0"/>
              <a:t>: Left button click is made possible by wide opening the index finger and dragging it onto the file or folder. </a:t>
            </a:r>
          </a:p>
          <a:p>
            <a:pPr marL="114300" indent="0">
              <a:buNone/>
            </a:pPr>
            <a:endParaRPr lang="en-US" sz="2800" dirty="0"/>
          </a:p>
          <a:p>
            <a:r>
              <a:rPr lang="en-US" sz="2800" b="1" dirty="0"/>
              <a:t>Right Button Click</a:t>
            </a:r>
            <a:r>
              <a:rPr lang="en-US" sz="2800" dirty="0"/>
              <a:t>: Wide opening the middle finger and dragging it onto the file or folder to explore more activities on it enables the right button to click.</a:t>
            </a:r>
          </a:p>
          <a:p>
            <a:pPr marL="114300" indent="0">
              <a:buNone/>
            </a:pPr>
            <a:endParaRPr lang="en-US" sz="2800" dirty="0"/>
          </a:p>
          <a:p>
            <a:r>
              <a:rPr lang="en-US" sz="2800" b="1" dirty="0"/>
              <a:t>Scroll Up/Down</a:t>
            </a:r>
            <a:r>
              <a:rPr lang="en-US" sz="2800" dirty="0"/>
              <a:t>: The computer is designed to accomplish the mouse operation of scrolling up and down by merely pinching, which is done by connecting the tips of the index and middle fingers to the screen's scroll bar.</a:t>
            </a:r>
            <a:endParaRPr lang="en-IN" sz="2800" dirty="0"/>
          </a:p>
        </p:txBody>
      </p:sp>
      <p:sp>
        <p:nvSpPr>
          <p:cNvPr id="5" name="Date Placeholder 4">
            <a:extLst>
              <a:ext uri="{FF2B5EF4-FFF2-40B4-BE49-F238E27FC236}">
                <a16:creationId xmlns:a16="http://schemas.microsoft.com/office/drawing/2014/main" id="{DC3AD65B-1FC4-6180-FC0F-49DED4E58ACE}"/>
              </a:ext>
            </a:extLst>
          </p:cNvPr>
          <p:cNvSpPr>
            <a:spLocks noGrp="1"/>
          </p:cNvSpPr>
          <p:nvPr>
            <p:ph type="dt" idx="10"/>
          </p:nvPr>
        </p:nvSpPr>
        <p:spPr/>
        <p:txBody>
          <a:bodyPr/>
          <a:lstStyle/>
          <a:p>
            <a:fld id="{DBB91033-CE56-496D-BBDB-781BA11490A4}" type="datetime1">
              <a:rPr lang="en-US" smtClean="0"/>
              <a:t>2/1/2023</a:t>
            </a:fld>
            <a:endParaRPr lang="en-US"/>
          </a:p>
        </p:txBody>
      </p:sp>
      <p:sp>
        <p:nvSpPr>
          <p:cNvPr id="6" name="Footer Placeholder 5">
            <a:extLst>
              <a:ext uri="{FF2B5EF4-FFF2-40B4-BE49-F238E27FC236}">
                <a16:creationId xmlns:a16="http://schemas.microsoft.com/office/drawing/2014/main" id="{AA900929-565F-CFEC-9168-85B70A500633}"/>
              </a:ext>
            </a:extLst>
          </p:cNvPr>
          <p:cNvSpPr>
            <a:spLocks noGrp="1"/>
          </p:cNvSpPr>
          <p:nvPr>
            <p:ph type="ftr" idx="11"/>
          </p:nvPr>
        </p:nvSpPr>
        <p:spPr/>
        <p:txBody>
          <a:bodyPr/>
          <a:lstStyle/>
          <a:p>
            <a:r>
              <a:rPr lang="en-US"/>
              <a:t>Department of Computer Science Engineering</a:t>
            </a:r>
          </a:p>
        </p:txBody>
      </p:sp>
    </p:spTree>
    <p:extLst>
      <p:ext uri="{BB962C8B-B14F-4D97-AF65-F5344CB8AC3E}">
        <p14:creationId xmlns:p14="http://schemas.microsoft.com/office/powerpoint/2010/main" val="355225437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IN" dirty="0"/>
              <a:t>Some Hand Gestures…</a:t>
            </a:r>
            <a:endParaRPr dirty="0"/>
          </a:p>
        </p:txBody>
      </p:sp>
      <p:sp>
        <p:nvSpPr>
          <p:cNvPr id="255" name="Google Shape;255;p32"/>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B8A27FED-1CE1-4A80-BB4E-027D7667AECA}" type="datetime1">
              <a:rPr lang="en-US" smtClean="0"/>
              <a:t>2/1/2023</a:t>
            </a:fld>
            <a:endParaRPr/>
          </a:p>
        </p:txBody>
      </p:sp>
      <p:sp>
        <p:nvSpPr>
          <p:cNvPr id="256" name="Google Shape;256;p32"/>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
        <p:nvSpPr>
          <p:cNvPr id="257" name="Google Shape;257;p32"/>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pic>
        <p:nvPicPr>
          <p:cNvPr id="259" name="Google Shape;259;p32"/>
          <p:cNvPicPr preferRelativeResize="0"/>
          <p:nvPr/>
        </p:nvPicPr>
        <p:blipFill>
          <a:blip r:embed="rId3">
            <a:alphaModFix/>
          </a:blip>
          <a:stretch>
            <a:fillRect/>
          </a:stretch>
        </p:blipFill>
        <p:spPr>
          <a:xfrm>
            <a:off x="4794912" y="1995533"/>
            <a:ext cx="2807964" cy="2877562"/>
          </a:xfrm>
          <a:prstGeom prst="rect">
            <a:avLst/>
          </a:prstGeom>
          <a:noFill/>
          <a:ln>
            <a:noFill/>
          </a:ln>
        </p:spPr>
      </p:pic>
      <p:pic>
        <p:nvPicPr>
          <p:cNvPr id="1026" name="Picture 2" descr="Gesture Volume Control - Computer Vision Zone">
            <a:extLst>
              <a:ext uri="{FF2B5EF4-FFF2-40B4-BE49-F238E27FC236}">
                <a16:creationId xmlns:a16="http://schemas.microsoft.com/office/drawing/2014/main" id="{E3EC2791-02A7-77ED-C7C0-AB97F6DD1E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8530" y="1954082"/>
            <a:ext cx="2949835" cy="294983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90BA9CCB-A90A-C9AD-BE3F-5C3F66145F7A}"/>
              </a:ext>
            </a:extLst>
          </p:cNvPr>
          <p:cNvPicPr>
            <a:picLocks noChangeAspect="1"/>
          </p:cNvPicPr>
          <p:nvPr/>
        </p:nvPicPr>
        <p:blipFill>
          <a:blip r:embed="rId5"/>
          <a:stretch>
            <a:fillRect/>
          </a:stretch>
        </p:blipFill>
        <p:spPr>
          <a:xfrm>
            <a:off x="8509466" y="1995532"/>
            <a:ext cx="2617445" cy="2877561"/>
          </a:xfrm>
          <a:prstGeom prst="rect">
            <a:avLst/>
          </a:prstGeom>
        </p:spPr>
      </p:pic>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7"/>
          <p:cNvSpPr txBox="1">
            <a:spLocks noGrp="1"/>
          </p:cNvSpPr>
          <p:nvPr>
            <p:ph type="ctrTitle"/>
          </p:nvPr>
        </p:nvSpPr>
        <p:spPr>
          <a:xfrm>
            <a:off x="838200" y="2405576"/>
            <a:ext cx="10515600" cy="1860146"/>
          </a:xfrm>
          <a:prstGeom prst="rect">
            <a:avLst/>
          </a:prstGeom>
          <a:noFill/>
          <a:ln>
            <a:noFill/>
          </a:ln>
        </p:spPr>
        <p:txBody>
          <a:bodyPr spcFirstLastPara="1" wrap="square" lIns="91425" tIns="45700" rIns="91425" bIns="45700" anchor="b" anchorCtr="0">
            <a:normAutofit fontScale="90000"/>
          </a:bodyPr>
          <a:lstStyle/>
          <a:p>
            <a:pPr marL="0" lvl="0" indent="0" algn="l" rtl="0">
              <a:spcBef>
                <a:spcPts val="0"/>
              </a:spcBef>
              <a:spcAft>
                <a:spcPts val="0"/>
              </a:spcAft>
              <a:buClr>
                <a:schemeClr val="lt1"/>
              </a:buClr>
              <a:buSzPct val="100000"/>
              <a:buFont typeface="Calibri"/>
              <a:buNone/>
            </a:pPr>
            <a:r>
              <a:rPr lang="en-IN" dirty="0"/>
              <a:t>Hand Gesture Recognition using OpenCV  </a:t>
            </a:r>
            <a:endParaRPr dirty="0"/>
          </a:p>
        </p:txBody>
      </p:sp>
      <p:sp>
        <p:nvSpPr>
          <p:cNvPr id="121" name="Google Shape;121;p17"/>
          <p:cNvSpPr txBox="1">
            <a:spLocks noGrp="1"/>
          </p:cNvSpPr>
          <p:nvPr>
            <p:ph type="subTitle" idx="1"/>
          </p:nvPr>
        </p:nvSpPr>
        <p:spPr>
          <a:xfrm>
            <a:off x="76704" y="5110609"/>
            <a:ext cx="12037454" cy="1137793"/>
          </a:xfrm>
          <a:prstGeom prst="rect">
            <a:avLst/>
          </a:prstGeom>
          <a:noFill/>
          <a:ln>
            <a:noFill/>
          </a:ln>
        </p:spPr>
        <p:txBody>
          <a:bodyPr spcFirstLastPara="1" wrap="square" lIns="91425" tIns="45700" rIns="91425" bIns="45700" anchor="t" anchorCtr="0">
            <a:normAutofit fontScale="55000" lnSpcReduction="20000"/>
          </a:bodyPr>
          <a:lstStyle/>
          <a:p>
            <a:pPr marL="0" lvl="0" indent="0" algn="r" rtl="0">
              <a:lnSpc>
                <a:spcPct val="150000"/>
              </a:lnSpc>
              <a:spcBef>
                <a:spcPts val="0"/>
              </a:spcBef>
              <a:spcAft>
                <a:spcPts val="0"/>
              </a:spcAft>
              <a:buSzPct val="100000"/>
              <a:buNone/>
            </a:pPr>
            <a:r>
              <a:rPr lang="en-US" sz="4000" b="1">
                <a:solidFill>
                  <a:schemeClr val="dk1"/>
                </a:solidFill>
                <a:latin typeface="Droid Sans Mono"/>
                <a:ea typeface="Droid Sans Mono"/>
                <a:cs typeface="Droid Sans Mono"/>
                <a:sym typeface="Droid Sans Mono"/>
              </a:rPr>
              <a:t>Submitted to: </a:t>
            </a:r>
            <a:endParaRPr/>
          </a:p>
          <a:p>
            <a:pPr marL="0" lvl="0" indent="0" algn="r" rtl="0">
              <a:lnSpc>
                <a:spcPct val="150000"/>
              </a:lnSpc>
              <a:spcBef>
                <a:spcPts val="600"/>
              </a:spcBef>
              <a:spcAft>
                <a:spcPts val="0"/>
              </a:spcAft>
              <a:buSzPct val="100000"/>
              <a:buNone/>
            </a:pPr>
            <a:r>
              <a:rPr lang="en-US" sz="4000" b="1">
                <a:solidFill>
                  <a:schemeClr val="dk1"/>
                </a:solidFill>
                <a:latin typeface="Droid Sans Mono"/>
                <a:ea typeface="Droid Sans Mono"/>
                <a:cs typeface="Droid Sans Mono"/>
                <a:sym typeface="Droid Sans Mono"/>
              </a:rPr>
              <a:t>Department of Computer Science and Engineering</a:t>
            </a:r>
            <a:endParaRPr/>
          </a:p>
        </p:txBody>
      </p:sp>
      <p:sp>
        <p:nvSpPr>
          <p:cNvPr id="2" name="Date Placeholder 1">
            <a:extLst>
              <a:ext uri="{FF2B5EF4-FFF2-40B4-BE49-F238E27FC236}">
                <a16:creationId xmlns:a16="http://schemas.microsoft.com/office/drawing/2014/main" id="{D1343CF8-1F5E-8F04-50E9-BFF99D68CBE0}"/>
              </a:ext>
            </a:extLst>
          </p:cNvPr>
          <p:cNvSpPr>
            <a:spLocks noGrp="1"/>
          </p:cNvSpPr>
          <p:nvPr>
            <p:ph type="dt" idx="10"/>
          </p:nvPr>
        </p:nvSpPr>
        <p:spPr/>
        <p:txBody>
          <a:bodyPr/>
          <a:lstStyle/>
          <a:p>
            <a:fld id="{2A3CD101-5873-41B3-911B-8C42C807BD77}" type="datetime1">
              <a:rPr lang="en-US" smtClean="0"/>
              <a:t>2/1/2023</a:t>
            </a:fld>
            <a:endParaRPr lang="en-US"/>
          </a:p>
        </p:txBody>
      </p:sp>
      <p:sp>
        <p:nvSpPr>
          <p:cNvPr id="3" name="Footer Placeholder 2">
            <a:extLst>
              <a:ext uri="{FF2B5EF4-FFF2-40B4-BE49-F238E27FC236}">
                <a16:creationId xmlns:a16="http://schemas.microsoft.com/office/drawing/2014/main" id="{DB24770E-C7A0-A78F-96BF-9D97C45143B9}"/>
              </a:ext>
            </a:extLst>
          </p:cNvPr>
          <p:cNvSpPr>
            <a:spLocks noGrp="1"/>
          </p:cNvSpPr>
          <p:nvPr>
            <p:ph type="ftr" idx="11"/>
          </p:nvPr>
        </p:nvSpPr>
        <p:spPr/>
        <p:txBody>
          <a:bodyPr/>
          <a:lstStyle/>
          <a:p>
            <a:r>
              <a:rPr lang="en-US"/>
              <a:t>Department of Computer Science Engineering</a:t>
            </a:r>
          </a:p>
        </p:txBody>
      </p:sp>
      <p:sp>
        <p:nvSpPr>
          <p:cNvPr id="4" name="Slide Number Placeholder 3">
            <a:extLst>
              <a:ext uri="{FF2B5EF4-FFF2-40B4-BE49-F238E27FC236}">
                <a16:creationId xmlns:a16="http://schemas.microsoft.com/office/drawing/2014/main" id="{2155D653-D666-2A2D-5310-65F126B2DC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1"/>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Conclusion</a:t>
            </a:r>
            <a:endParaRPr/>
          </a:p>
        </p:txBody>
      </p:sp>
      <p:sp>
        <p:nvSpPr>
          <p:cNvPr id="338" name="Google Shape;338;p41"/>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a:bodyPr>
          <a:lstStyle/>
          <a:p>
            <a:pPr marL="0" lvl="0" indent="0" algn="just" rtl="0">
              <a:lnSpc>
                <a:spcPct val="120000"/>
              </a:lnSpc>
              <a:spcBef>
                <a:spcPts val="1200"/>
              </a:spcBef>
              <a:spcAft>
                <a:spcPts val="0"/>
              </a:spcAft>
              <a:buSzPct val="100000"/>
              <a:buNone/>
            </a:pPr>
            <a:r>
              <a:rPr lang="en-US" sz="2400" dirty="0"/>
              <a:t>Hand gesture recognition is of great importance for human-computer interaction (HCI) because of its extensive applications in virtual reality and sign language recognition etc. The human hand is very smaller with very complex articulations compared with the entire human body and therefore errors can be easily affected.</a:t>
            </a:r>
            <a:endParaRPr sz="4000" dirty="0"/>
          </a:p>
        </p:txBody>
      </p:sp>
      <p:sp>
        <p:nvSpPr>
          <p:cNvPr id="339" name="Google Shape;339;p41"/>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877C617E-C0F3-45B6-81F5-EF0DE4CF1873}" type="datetime1">
              <a:rPr lang="en-US" smtClean="0"/>
              <a:t>2/1/2023</a:t>
            </a:fld>
            <a:endParaRPr/>
          </a:p>
        </p:txBody>
      </p:sp>
      <p:sp>
        <p:nvSpPr>
          <p:cNvPr id="340" name="Google Shape;340;p41"/>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sp>
        <p:nvSpPr>
          <p:cNvPr id="341" name="Google Shape;341;p41"/>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3"/>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Acknowledgment</a:t>
            </a:r>
            <a:endParaRPr/>
          </a:p>
        </p:txBody>
      </p:sp>
      <p:sp>
        <p:nvSpPr>
          <p:cNvPr id="355" name="Google Shape;355;p43"/>
          <p:cNvSpPr txBox="1">
            <a:spLocks noGrp="1"/>
          </p:cNvSpPr>
          <p:nvPr>
            <p:ph type="body" idx="1"/>
          </p:nvPr>
        </p:nvSpPr>
        <p:spPr>
          <a:xfrm>
            <a:off x="172571" y="1418447"/>
            <a:ext cx="11846859" cy="5112846"/>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SzPts val="3200"/>
              <a:buNone/>
            </a:pPr>
            <a:r>
              <a:rPr lang="en-US" sz="2800" dirty="0"/>
              <a:t>We would like to extend our heartfelt gratitude to our computer science and engineering department for giving us this great opportunity to work on this project.</a:t>
            </a:r>
            <a:endParaRPr sz="2800" dirty="0"/>
          </a:p>
          <a:p>
            <a:pPr marL="0" lvl="0" indent="0" algn="just" rtl="0">
              <a:lnSpc>
                <a:spcPct val="90000"/>
              </a:lnSpc>
              <a:spcBef>
                <a:spcPts val="960"/>
              </a:spcBef>
              <a:spcAft>
                <a:spcPts val="0"/>
              </a:spcAft>
              <a:buSzPts val="3200"/>
              <a:buNone/>
            </a:pPr>
            <a:r>
              <a:rPr lang="en-US" sz="2800" dirty="0"/>
              <a:t>We would also like to express our sincere gratitude to Prof. Gajendra Chauhan for his valuable guidance and kind supervision throughout the course of this project.</a:t>
            </a:r>
            <a:endParaRPr sz="2800" dirty="0"/>
          </a:p>
        </p:txBody>
      </p:sp>
      <p:sp>
        <p:nvSpPr>
          <p:cNvPr id="356" name="Google Shape;356;p43"/>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126B5608-7BE7-4E55-B95E-03DDDE56DFED}" type="datetime1">
              <a:rPr lang="en-US" smtClean="0"/>
              <a:t>2/1/2023</a:t>
            </a:fld>
            <a:endParaRPr/>
          </a:p>
        </p:txBody>
      </p:sp>
      <p:sp>
        <p:nvSpPr>
          <p:cNvPr id="357" name="Google Shape;357;p43"/>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sp>
        <p:nvSpPr>
          <p:cNvPr id="358" name="Google Shape;358;p43"/>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4"/>
          <p:cNvSpPr/>
          <p:nvPr/>
        </p:nvSpPr>
        <p:spPr>
          <a:xfrm>
            <a:off x="91888" y="1843951"/>
            <a:ext cx="12008224" cy="31700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0" b="1" i="0" u="none" strike="noStrike" cap="none">
                <a:solidFill>
                  <a:srgbClr val="6D9BC1"/>
                </a:solidFill>
                <a:latin typeface="Quattrocento Sans"/>
                <a:ea typeface="Quattrocento Sans"/>
                <a:cs typeface="Quattrocento Sans"/>
                <a:sym typeface="Quattrocento Sans"/>
              </a:rPr>
              <a:t>Q&amp;A</a:t>
            </a:r>
            <a:endParaRPr sz="20000" b="1" i="0" u="none" strike="noStrike" cap="none">
              <a:solidFill>
                <a:srgbClr val="6D9BC1"/>
              </a:solidFill>
              <a:latin typeface="Quattrocento Sans"/>
              <a:ea typeface="Quattrocento Sans"/>
              <a:cs typeface="Quattrocento Sans"/>
              <a:sym typeface="Quattrocento Sans"/>
            </a:endParaRPr>
          </a:p>
        </p:txBody>
      </p:sp>
      <p:sp>
        <p:nvSpPr>
          <p:cNvPr id="364" name="Google Shape;364;p44"/>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EBE3F37D-7B27-45E1-A359-1E6326C29483}" type="datetime1">
              <a:rPr lang="en-US" smtClean="0"/>
              <a:t>2/1/2023</a:t>
            </a:fld>
            <a:endParaRPr/>
          </a:p>
        </p:txBody>
      </p:sp>
      <p:sp>
        <p:nvSpPr>
          <p:cNvPr id="365" name="Google Shape;365;p44"/>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22</a:t>
            </a:fld>
            <a:endParaRPr/>
          </a:p>
        </p:txBody>
      </p:sp>
      <p:sp>
        <p:nvSpPr>
          <p:cNvPr id="366" name="Google Shape;366;p44"/>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45"/>
          <p:cNvSpPr/>
          <p:nvPr/>
        </p:nvSpPr>
        <p:spPr>
          <a:xfrm>
            <a:off x="91888" y="1843951"/>
            <a:ext cx="12008224" cy="317009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0" b="1" i="0" u="none" strike="noStrike" cap="none" dirty="0">
                <a:solidFill>
                  <a:srgbClr val="6D9BC1"/>
                </a:solidFill>
                <a:latin typeface="Quattrocento Sans"/>
                <a:ea typeface="Quattrocento Sans"/>
                <a:cs typeface="Quattrocento Sans"/>
                <a:sym typeface="Quattrocento Sans"/>
              </a:rPr>
              <a:t>THANKS</a:t>
            </a:r>
            <a:endParaRPr sz="20000" b="1" i="0" u="none" strike="noStrike" cap="none" dirty="0">
              <a:solidFill>
                <a:srgbClr val="6D9BC1"/>
              </a:solidFill>
              <a:latin typeface="Quattrocento Sans"/>
              <a:ea typeface="Quattrocento Sans"/>
              <a:cs typeface="Quattrocento Sans"/>
              <a:sym typeface="Quattrocento Sans"/>
            </a:endParaRPr>
          </a:p>
        </p:txBody>
      </p:sp>
      <p:sp>
        <p:nvSpPr>
          <p:cNvPr id="372" name="Google Shape;372;p45"/>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10406E29-3960-4B56-A4B8-CE9A6DAAFE20}" type="datetime1">
              <a:rPr lang="en-US" smtClean="0"/>
              <a:t>2/1/2023</a:t>
            </a:fld>
            <a:endParaRPr/>
          </a:p>
        </p:txBody>
      </p:sp>
      <p:sp>
        <p:nvSpPr>
          <p:cNvPr id="373" name="Google Shape;373;p45"/>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endParaRPr/>
          </a:p>
        </p:txBody>
      </p:sp>
      <p:sp>
        <p:nvSpPr>
          <p:cNvPr id="374" name="Google Shape;374;p45"/>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8"/>
          <p:cNvSpPr txBox="1">
            <a:spLocks noGrp="1"/>
          </p:cNvSpPr>
          <p:nvPr>
            <p:ph type="title"/>
          </p:nvPr>
        </p:nvSpPr>
        <p:spPr>
          <a:xfrm>
            <a:off x="98425" y="3020785"/>
            <a:ext cx="5674360" cy="1568359"/>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3200"/>
              <a:buFont typeface="Droid Sans Mono"/>
              <a:buNone/>
            </a:pPr>
            <a:r>
              <a:rPr lang="en-US" sz="3200" dirty="0"/>
              <a:t>Supervised by:</a:t>
            </a:r>
            <a:br>
              <a:rPr lang="en-US" sz="3200" dirty="0"/>
            </a:br>
            <a:r>
              <a:rPr lang="en-US" sz="3200" dirty="0"/>
              <a:t>Prof. Gajendra Chauhan</a:t>
            </a:r>
            <a:endParaRPr dirty="0"/>
          </a:p>
        </p:txBody>
      </p:sp>
      <p:sp>
        <p:nvSpPr>
          <p:cNvPr id="127" name="Google Shape;127;p18"/>
          <p:cNvSpPr txBox="1">
            <a:spLocks noGrp="1"/>
          </p:cNvSpPr>
          <p:nvPr>
            <p:ph type="body" idx="1"/>
          </p:nvPr>
        </p:nvSpPr>
        <p:spPr>
          <a:xfrm>
            <a:off x="6323308" y="2710543"/>
            <a:ext cx="5269424" cy="1878602"/>
          </a:xfrm>
          <a:prstGeom prst="rect">
            <a:avLst/>
          </a:prstGeom>
          <a:noFill/>
          <a:ln>
            <a:noFill/>
          </a:ln>
        </p:spPr>
        <p:txBody>
          <a:bodyPr spcFirstLastPara="1" wrap="square" lIns="91425" tIns="45700" rIns="91425" bIns="45700" anchor="ctr" anchorCtr="0">
            <a:normAutofit fontScale="87500" lnSpcReduction="20000"/>
          </a:bodyPr>
          <a:lstStyle/>
          <a:p>
            <a:pPr marL="0" lvl="0" indent="0" algn="l" rtl="0">
              <a:lnSpc>
                <a:spcPct val="120000"/>
              </a:lnSpc>
              <a:spcBef>
                <a:spcPts val="0"/>
              </a:spcBef>
              <a:spcAft>
                <a:spcPts val="0"/>
              </a:spcAft>
              <a:buSzPct val="100000"/>
              <a:buNone/>
            </a:pPr>
            <a:r>
              <a:rPr lang="en-US" sz="2500" dirty="0"/>
              <a:t>Team Members</a:t>
            </a:r>
            <a:endParaRPr sz="2500" dirty="0"/>
          </a:p>
          <a:p>
            <a:pPr marL="0" lvl="0" indent="0" algn="l" rtl="0">
              <a:lnSpc>
                <a:spcPct val="120000"/>
              </a:lnSpc>
              <a:spcBef>
                <a:spcPts val="0"/>
              </a:spcBef>
              <a:spcAft>
                <a:spcPts val="0"/>
              </a:spcAft>
              <a:buSzPct val="100000"/>
              <a:buNone/>
            </a:pPr>
            <a:r>
              <a:rPr lang="en-US" sz="2500" dirty="0"/>
              <a:t>1. </a:t>
            </a:r>
            <a:r>
              <a:rPr lang="en-US" sz="2500" dirty="0" err="1"/>
              <a:t>Kanishk</a:t>
            </a:r>
            <a:r>
              <a:rPr lang="en-US" sz="2500" dirty="0"/>
              <a:t> Chouhan (0827CS201112)</a:t>
            </a:r>
            <a:endParaRPr sz="2500" dirty="0"/>
          </a:p>
          <a:p>
            <a:pPr marL="0" lvl="0" indent="0" algn="l" rtl="0">
              <a:lnSpc>
                <a:spcPct val="120000"/>
              </a:lnSpc>
              <a:spcBef>
                <a:spcPts val="0"/>
              </a:spcBef>
              <a:spcAft>
                <a:spcPts val="0"/>
              </a:spcAft>
              <a:buSzPct val="100000"/>
              <a:buNone/>
            </a:pPr>
            <a:r>
              <a:rPr lang="en-US" sz="2500" dirty="0"/>
              <a:t>2. Khushboo Sen (0827CS201114)</a:t>
            </a:r>
            <a:endParaRPr sz="2500" dirty="0"/>
          </a:p>
          <a:p>
            <a:pPr marL="0" lvl="0" indent="0" algn="l" rtl="0">
              <a:lnSpc>
                <a:spcPct val="120000"/>
              </a:lnSpc>
              <a:spcBef>
                <a:spcPts val="0"/>
              </a:spcBef>
              <a:spcAft>
                <a:spcPts val="0"/>
              </a:spcAft>
              <a:buSzPct val="100000"/>
              <a:buNone/>
            </a:pPr>
            <a:r>
              <a:rPr lang="en-US" sz="2500" dirty="0"/>
              <a:t>3. Mahak Soni (0827CS201127)</a:t>
            </a:r>
          </a:p>
          <a:p>
            <a:pPr marL="0" indent="0">
              <a:lnSpc>
                <a:spcPct val="120000"/>
              </a:lnSpc>
              <a:spcBef>
                <a:spcPts val="0"/>
              </a:spcBef>
              <a:buSzPct val="100000"/>
            </a:pPr>
            <a:r>
              <a:rPr lang="en-US" sz="2500" dirty="0"/>
              <a:t>4. Mayank Solanki (0827CS201134)</a:t>
            </a:r>
          </a:p>
          <a:p>
            <a:pPr marL="0" lvl="0" indent="0" algn="l" rtl="0">
              <a:lnSpc>
                <a:spcPct val="120000"/>
              </a:lnSpc>
              <a:spcBef>
                <a:spcPts val="0"/>
              </a:spcBef>
              <a:spcAft>
                <a:spcPts val="0"/>
              </a:spcAft>
              <a:buSzPct val="100000"/>
              <a:buNone/>
            </a:pPr>
            <a:endParaRPr dirty="0"/>
          </a:p>
        </p:txBody>
      </p:sp>
      <p:sp>
        <p:nvSpPr>
          <p:cNvPr id="128" name="Google Shape;128;p18"/>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71A0D3F8-5DC9-4404-97FA-B1B8260779D4}" type="datetime1">
              <a:rPr lang="en-US" smtClean="0"/>
              <a:t>2/1/2023</a:t>
            </a:fld>
            <a:endParaRPr/>
          </a:p>
        </p:txBody>
      </p:sp>
      <p:sp>
        <p:nvSpPr>
          <p:cNvPr id="129" name="Google Shape;129;p18"/>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
        <p:nvSpPr>
          <p:cNvPr id="130" name="Google Shape;130;p18"/>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Project Presentation Outline</a:t>
            </a:r>
            <a:endParaRPr/>
          </a:p>
        </p:txBody>
      </p:sp>
      <p:sp>
        <p:nvSpPr>
          <p:cNvPr id="136" name="Google Shape;136;p19"/>
          <p:cNvSpPr txBox="1">
            <a:spLocks noGrp="1"/>
          </p:cNvSpPr>
          <p:nvPr>
            <p:ph type="body" idx="1"/>
          </p:nvPr>
        </p:nvSpPr>
        <p:spPr>
          <a:xfrm>
            <a:off x="255307" y="1546225"/>
            <a:ext cx="5675313" cy="4935538"/>
          </a:xfrm>
          <a:prstGeom prst="rect">
            <a:avLst/>
          </a:prstGeom>
          <a:noFill/>
          <a:ln>
            <a:noFill/>
          </a:ln>
        </p:spPr>
        <p:txBody>
          <a:bodyPr spcFirstLastPara="1" wrap="square" lIns="91425" tIns="45700" rIns="91425" bIns="45700" anchor="t" anchorCtr="0">
            <a:normAutofit/>
          </a:bodyPr>
          <a:lstStyle/>
          <a:p>
            <a:pPr marL="228600" lvl="0" indent="-228600" algn="just" rtl="0">
              <a:lnSpc>
                <a:spcPct val="90000"/>
              </a:lnSpc>
              <a:spcBef>
                <a:spcPts val="0"/>
              </a:spcBef>
              <a:spcAft>
                <a:spcPts val="0"/>
              </a:spcAft>
              <a:buSzPct val="100000"/>
              <a:buChar char="❖"/>
            </a:pPr>
            <a:r>
              <a:rPr lang="en-US" sz="2400" dirty="0"/>
              <a:t>Abstract</a:t>
            </a:r>
            <a:endParaRPr sz="2400" dirty="0"/>
          </a:p>
          <a:p>
            <a:pPr marL="228600" lvl="0" indent="-228600" algn="just" rtl="0">
              <a:lnSpc>
                <a:spcPct val="90000"/>
              </a:lnSpc>
              <a:spcBef>
                <a:spcPts val="842"/>
              </a:spcBef>
              <a:spcAft>
                <a:spcPts val="0"/>
              </a:spcAft>
              <a:buSzPct val="100000"/>
              <a:buChar char="❖"/>
            </a:pPr>
            <a:r>
              <a:rPr lang="en-US" sz="2400" dirty="0"/>
              <a:t>Introduction</a:t>
            </a:r>
            <a:endParaRPr sz="2400" dirty="0"/>
          </a:p>
          <a:p>
            <a:pPr marL="228600" lvl="0" indent="-228600" algn="just" rtl="0">
              <a:lnSpc>
                <a:spcPct val="90000"/>
              </a:lnSpc>
              <a:spcBef>
                <a:spcPts val="842"/>
              </a:spcBef>
              <a:spcAft>
                <a:spcPts val="0"/>
              </a:spcAft>
              <a:buSzPct val="100000"/>
              <a:buChar char="❖"/>
            </a:pPr>
            <a:r>
              <a:rPr lang="en-US" sz="2400" dirty="0"/>
              <a:t>Problem Statement</a:t>
            </a:r>
            <a:endParaRPr sz="2400" dirty="0"/>
          </a:p>
          <a:p>
            <a:pPr marL="228600" indent="-228600" algn="just">
              <a:spcBef>
                <a:spcPts val="842"/>
              </a:spcBef>
              <a:buSzPct val="100000"/>
            </a:pPr>
            <a:r>
              <a:rPr lang="en-US" sz="2400" dirty="0"/>
              <a:t>Project Objectives</a:t>
            </a:r>
          </a:p>
          <a:p>
            <a:pPr marL="228600" lvl="0" indent="-228600" algn="just" rtl="0">
              <a:lnSpc>
                <a:spcPct val="90000"/>
              </a:lnSpc>
              <a:spcBef>
                <a:spcPts val="842"/>
              </a:spcBef>
              <a:spcAft>
                <a:spcPts val="0"/>
              </a:spcAft>
              <a:buSzPct val="100000"/>
              <a:buChar char="❖"/>
            </a:pPr>
            <a:r>
              <a:rPr lang="en-US" sz="2400" dirty="0"/>
              <a:t>Survey of Existing Systems</a:t>
            </a:r>
            <a:endParaRPr sz="2400" dirty="0"/>
          </a:p>
          <a:p>
            <a:pPr marL="228600" lvl="0" indent="-228600" algn="just" rtl="0">
              <a:lnSpc>
                <a:spcPct val="90000"/>
              </a:lnSpc>
              <a:spcBef>
                <a:spcPts val="842"/>
              </a:spcBef>
              <a:spcAft>
                <a:spcPts val="0"/>
              </a:spcAft>
              <a:buSzPct val="100000"/>
              <a:buChar char="❖"/>
            </a:pPr>
            <a:r>
              <a:rPr lang="en-US" sz="2400" dirty="0"/>
              <a:t>Requirement Analysis</a:t>
            </a:r>
          </a:p>
          <a:p>
            <a:pPr marL="228600" lvl="0" indent="-228600" algn="just" rtl="0">
              <a:lnSpc>
                <a:spcPct val="90000"/>
              </a:lnSpc>
              <a:spcBef>
                <a:spcPts val="842"/>
              </a:spcBef>
              <a:spcAft>
                <a:spcPts val="0"/>
              </a:spcAft>
              <a:buSzPct val="100000"/>
              <a:buChar char="❖"/>
            </a:pPr>
            <a:r>
              <a:rPr lang="en-US" sz="2400" dirty="0"/>
              <a:t>Solution Proposed</a:t>
            </a:r>
            <a:endParaRPr sz="2400" dirty="0"/>
          </a:p>
          <a:p>
            <a:pPr marL="228600" lvl="0" indent="-228600" algn="just" rtl="0">
              <a:lnSpc>
                <a:spcPct val="90000"/>
              </a:lnSpc>
              <a:spcBef>
                <a:spcPts val="842"/>
              </a:spcBef>
              <a:spcAft>
                <a:spcPts val="0"/>
              </a:spcAft>
              <a:buSzPct val="100000"/>
              <a:buChar char="❖"/>
            </a:pPr>
            <a:r>
              <a:rPr lang="en-US" sz="2400" dirty="0"/>
              <a:t>Methodology</a:t>
            </a:r>
            <a:endParaRPr sz="2400" dirty="0"/>
          </a:p>
          <a:p>
            <a:pPr marL="228600" lvl="0" indent="-228600" algn="just" rtl="0">
              <a:lnSpc>
                <a:spcPct val="90000"/>
              </a:lnSpc>
              <a:spcBef>
                <a:spcPts val="842"/>
              </a:spcBef>
              <a:spcAft>
                <a:spcPts val="0"/>
              </a:spcAft>
              <a:buSzPct val="100000"/>
              <a:buChar char="❖"/>
            </a:pPr>
            <a:r>
              <a:rPr lang="en-US" sz="2400" dirty="0"/>
              <a:t>Conclusions </a:t>
            </a:r>
            <a:endParaRPr sz="2400" dirty="0"/>
          </a:p>
        </p:txBody>
      </p:sp>
      <p:sp>
        <p:nvSpPr>
          <p:cNvPr id="137" name="Google Shape;137;p19"/>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D5EBC9EE-BD72-43C3-B899-2631C2E7114E}" type="datetime1">
              <a:rPr lang="en-US" smtClean="0"/>
              <a:t>2/1/2023</a:t>
            </a:fld>
            <a:endParaRPr dirty="0"/>
          </a:p>
        </p:txBody>
      </p:sp>
      <p:sp>
        <p:nvSpPr>
          <p:cNvPr id="138" name="Google Shape;138;p19"/>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sp>
        <p:nvSpPr>
          <p:cNvPr id="139" name="Google Shape;139;p19"/>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pic>
        <p:nvPicPr>
          <p:cNvPr id="2" name="Picture 2" descr="Simple Hand Gesture Recognition using OpenCV and JavaScript. | by Vincent  Mühler | Medium">
            <a:extLst>
              <a:ext uri="{FF2B5EF4-FFF2-40B4-BE49-F238E27FC236}">
                <a16:creationId xmlns:a16="http://schemas.microsoft.com/office/drawing/2014/main" id="{5D47B41B-3D6C-018D-70FA-C18B5C4391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5757" y="3852811"/>
            <a:ext cx="3452110" cy="2157569"/>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Hand Gesture Recognition using ML Algorithms">
            <a:extLst>
              <a:ext uri="{FF2B5EF4-FFF2-40B4-BE49-F238E27FC236}">
                <a16:creationId xmlns:a16="http://schemas.microsoft.com/office/drawing/2014/main" id="{B62628C9-E595-6310-4679-69C52E18213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510" r="17248"/>
          <a:stretch/>
        </p:blipFill>
        <p:spPr bwMode="auto">
          <a:xfrm>
            <a:off x="7335756" y="1753943"/>
            <a:ext cx="3452109" cy="205854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0"/>
          <p:cNvSpPr txBox="1">
            <a:spLocks noGrp="1"/>
          </p:cNvSpPr>
          <p:nvPr>
            <p:ph type="title"/>
          </p:nvPr>
        </p:nvSpPr>
        <p:spPr>
          <a:xfrm>
            <a:off x="158991"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Abstract</a:t>
            </a:r>
            <a:endParaRPr/>
          </a:p>
        </p:txBody>
      </p:sp>
      <p:sp>
        <p:nvSpPr>
          <p:cNvPr id="146" name="Google Shape;146;p20"/>
          <p:cNvSpPr txBox="1">
            <a:spLocks noGrp="1"/>
          </p:cNvSpPr>
          <p:nvPr>
            <p:ph type="body" idx="1"/>
          </p:nvPr>
        </p:nvSpPr>
        <p:spPr>
          <a:xfrm>
            <a:off x="265422" y="1515750"/>
            <a:ext cx="11712000" cy="4935900"/>
          </a:xfrm>
          <a:prstGeom prst="rect">
            <a:avLst/>
          </a:prstGeom>
          <a:noFill/>
          <a:ln>
            <a:noFill/>
          </a:ln>
        </p:spPr>
        <p:txBody>
          <a:bodyPr spcFirstLastPara="1" wrap="square" lIns="91425" tIns="45700" rIns="91425" bIns="45700" anchor="t" anchorCtr="0">
            <a:normAutofit/>
          </a:bodyPr>
          <a:lstStyle/>
          <a:p>
            <a:pPr marL="0" lvl="0" indent="0" algn="just" rtl="0">
              <a:lnSpc>
                <a:spcPct val="115000"/>
              </a:lnSpc>
              <a:spcBef>
                <a:spcPts val="1200"/>
              </a:spcBef>
              <a:spcAft>
                <a:spcPts val="0"/>
              </a:spcAft>
              <a:buSzPts val="5300"/>
              <a:buNone/>
            </a:pPr>
            <a:r>
              <a:rPr lang="en-US" sz="2400" dirty="0">
                <a:latin typeface="Calibri" panose="020F0502020204030204" pitchFamily="34" charset="0"/>
                <a:cs typeface="Calibri" panose="020F0502020204030204" pitchFamily="34" charset="0"/>
              </a:rPr>
              <a:t>Developing a solution for Gesture for operating Laptops/PCs for frequently used operations such as saving a file, exiting an application, printing commands, system shutting down, etc.</a:t>
            </a:r>
          </a:p>
          <a:p>
            <a:pPr marL="0" indent="0" algn="just">
              <a:lnSpc>
                <a:spcPct val="115000"/>
              </a:lnSpc>
              <a:spcBef>
                <a:spcPts val="1200"/>
              </a:spcBef>
              <a:buSzPts val="5300"/>
              <a:buNone/>
            </a:pPr>
            <a:r>
              <a:rPr lang="en-US" sz="2400" b="0" i="0" dirty="0">
                <a:solidFill>
                  <a:srgbClr val="2E2E2E"/>
                </a:solidFill>
                <a:effectLst/>
                <a:latin typeface="Calibri" panose="020F0502020204030204" pitchFamily="34" charset="0"/>
                <a:cs typeface="Calibri" panose="020F0502020204030204" pitchFamily="34" charset="0"/>
              </a:rPr>
              <a:t>Hand gesture recognition is one of the active research areas in the field of the human-computer interface due to its flexibility and user-friendliness. Gesture recognition technology is used to develop a system that can be used to convey information among disabled people or for controlling a device.</a:t>
            </a:r>
            <a:endParaRPr lang="en-US" sz="2400" dirty="0">
              <a:latin typeface="Calibri" panose="020F0502020204030204" pitchFamily="34" charset="0"/>
              <a:cs typeface="Calibri" panose="020F0502020204030204" pitchFamily="34" charset="0"/>
            </a:endParaRPr>
          </a:p>
          <a:p>
            <a:pPr marL="342900" lvl="0" indent="-342900" algn="just" rtl="0">
              <a:lnSpc>
                <a:spcPct val="115000"/>
              </a:lnSpc>
              <a:spcBef>
                <a:spcPts val="1200"/>
              </a:spcBef>
              <a:spcAft>
                <a:spcPts val="0"/>
              </a:spcAft>
              <a:buSzPts val="5300"/>
              <a:buFont typeface="Wingdings" panose="05000000000000000000" pitchFamily="2" charset="2"/>
              <a:buChar char="v"/>
            </a:pPr>
            <a:endParaRPr lang="en-US" sz="2400" dirty="0"/>
          </a:p>
          <a:p>
            <a:pPr marL="342900" lvl="0" indent="-342900" algn="just" rtl="0">
              <a:lnSpc>
                <a:spcPct val="115000"/>
              </a:lnSpc>
              <a:spcBef>
                <a:spcPts val="1200"/>
              </a:spcBef>
              <a:spcAft>
                <a:spcPts val="0"/>
              </a:spcAft>
              <a:buSzPts val="5300"/>
              <a:buFont typeface="Wingdings" panose="05000000000000000000" pitchFamily="2" charset="2"/>
              <a:buChar char="v"/>
            </a:pPr>
            <a:endParaRPr lang="en-US" sz="2400" dirty="0"/>
          </a:p>
          <a:p>
            <a:pPr marL="0" lvl="0" indent="0" algn="just" rtl="0">
              <a:lnSpc>
                <a:spcPct val="115000"/>
              </a:lnSpc>
              <a:spcBef>
                <a:spcPts val="1200"/>
              </a:spcBef>
              <a:spcAft>
                <a:spcPts val="0"/>
              </a:spcAft>
              <a:buSzPts val="5300"/>
              <a:buNone/>
            </a:pPr>
            <a:endParaRPr dirty="0"/>
          </a:p>
          <a:p>
            <a:pPr marL="228600" lvl="0" indent="0" algn="just" rtl="0">
              <a:lnSpc>
                <a:spcPct val="90000"/>
              </a:lnSpc>
              <a:spcBef>
                <a:spcPts val="1200"/>
              </a:spcBef>
              <a:spcAft>
                <a:spcPts val="0"/>
              </a:spcAft>
              <a:buNone/>
            </a:pPr>
            <a:endParaRPr sz="5600" b="1" dirty="0"/>
          </a:p>
        </p:txBody>
      </p:sp>
      <p:sp>
        <p:nvSpPr>
          <p:cNvPr id="147" name="Google Shape;147;p20"/>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AD62D754-BA3B-4A73-B4C3-5B34A005075B}" type="datetime1">
              <a:rPr lang="en-US" smtClean="0"/>
              <a:t>2/1/2023</a:t>
            </a:fld>
            <a:endParaRPr/>
          </a:p>
        </p:txBody>
      </p:sp>
      <p:sp>
        <p:nvSpPr>
          <p:cNvPr id="148" name="Google Shape;148;p20"/>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
        <p:nvSpPr>
          <p:cNvPr id="149" name="Google Shape;149;p20"/>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1"/>
          <p:cNvSpPr txBox="1">
            <a:spLocks noGrp="1"/>
          </p:cNvSpPr>
          <p:nvPr>
            <p:ph type="title"/>
          </p:nvPr>
        </p:nvSpPr>
        <p:spPr>
          <a:xfrm>
            <a:off x="154546" y="0"/>
            <a:ext cx="11874322" cy="1300766"/>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Introduction </a:t>
            </a:r>
            <a:endParaRPr/>
          </a:p>
        </p:txBody>
      </p:sp>
      <p:sp>
        <p:nvSpPr>
          <p:cNvPr id="155" name="Google Shape;155;p21"/>
          <p:cNvSpPr txBox="1">
            <a:spLocks noGrp="1"/>
          </p:cNvSpPr>
          <p:nvPr>
            <p:ph type="body" idx="1"/>
          </p:nvPr>
        </p:nvSpPr>
        <p:spPr>
          <a:xfrm>
            <a:off x="139700" y="1449570"/>
            <a:ext cx="11846859" cy="5112846"/>
          </a:xfrm>
          <a:prstGeom prst="rect">
            <a:avLst/>
          </a:prstGeom>
          <a:noFill/>
          <a:ln>
            <a:noFill/>
          </a:ln>
        </p:spPr>
        <p:txBody>
          <a:bodyPr spcFirstLastPara="1" wrap="square" lIns="91425" tIns="45700" rIns="91425" bIns="45700" anchor="t" anchorCtr="0">
            <a:normAutofit lnSpcReduction="10000"/>
          </a:bodyPr>
          <a:lstStyle/>
          <a:p>
            <a:pPr algn="just"/>
            <a:r>
              <a:rPr lang="en-IN" sz="2600" dirty="0">
                <a:effectLst/>
                <a:latin typeface="Times New Roman" panose="02020603050405020304" pitchFamily="18" charset="0"/>
                <a:ea typeface="Times New Roman" panose="02020603050405020304" pitchFamily="18" charset="0"/>
                <a:cs typeface="Calibri" panose="020F0502020204030204" pitchFamily="34" charset="0"/>
              </a:rPr>
              <a:t>Over a period, the generation has witnessed a paradigm shift- a switch that altered the entire practice that we employ to manage and operate electronic devices. </a:t>
            </a:r>
          </a:p>
          <a:p>
            <a:pPr algn="just"/>
            <a:r>
              <a:rPr lang="en-IN" sz="2600" dirty="0">
                <a:effectLst/>
                <a:latin typeface="Times New Roman" panose="02020603050405020304" pitchFamily="18" charset="0"/>
                <a:ea typeface="Times New Roman" panose="02020603050405020304" pitchFamily="18" charset="0"/>
                <a:cs typeface="Calibri" panose="020F0502020204030204" pitchFamily="34" charset="0"/>
              </a:rPr>
              <a:t>The digital era has welcomed gesture recognition software to meet the dynamic need of technological innovation, which can recognize hand and face movements and perform the assigned/asked task after that.</a:t>
            </a:r>
          </a:p>
          <a:p>
            <a:pPr algn="just"/>
            <a:r>
              <a:rPr lang="en-IN" sz="2600" dirty="0">
                <a:effectLst/>
                <a:latin typeface="Times New Roman" panose="02020603050405020304" pitchFamily="18" charset="0"/>
                <a:ea typeface="Times New Roman" panose="02020603050405020304" pitchFamily="18" charset="0"/>
                <a:cs typeface="Calibri" panose="020F0502020204030204" pitchFamily="34" charset="0"/>
              </a:rPr>
              <a:t>The software interprets human gestures using programmed mathematical algorithms. </a:t>
            </a:r>
          </a:p>
          <a:p>
            <a:pPr algn="just"/>
            <a:r>
              <a:rPr lang="en-IN" sz="2600" dirty="0">
                <a:effectLst/>
                <a:latin typeface="Times New Roman" panose="02020603050405020304" pitchFamily="18" charset="0"/>
                <a:ea typeface="Times New Roman" panose="02020603050405020304" pitchFamily="18" charset="0"/>
                <a:cs typeface="Calibri" panose="020F0502020204030204" pitchFamily="34" charset="0"/>
              </a:rPr>
              <a:t>It has facilitated every arena lying in the digital sphere of the world, such as a graphic designer who can correctly make changes in an image without using the keyboard or mouse.</a:t>
            </a:r>
          </a:p>
          <a:p>
            <a:pPr algn="just"/>
            <a:r>
              <a:rPr lang="en-IN" sz="2600" dirty="0">
                <a:effectLst/>
                <a:latin typeface="Times New Roman" panose="02020603050405020304" pitchFamily="18" charset="0"/>
                <a:ea typeface="Times New Roman" panose="02020603050405020304" pitchFamily="18" charset="0"/>
                <a:cs typeface="Calibri" panose="020F0502020204030204" pitchFamily="34" charset="0"/>
              </a:rPr>
              <a:t> An engineer can zoom in or zoom out on a 3-Dimensional representation of any model only by hand gestures when the device is in their hand. Gesture recognition technology has a lot of benefits by which human can direct their businesses and personal life.</a:t>
            </a:r>
          </a:p>
          <a:p>
            <a:pPr marL="0" indent="0">
              <a:spcBef>
                <a:spcPts val="960"/>
              </a:spcBef>
              <a:buSzPts val="5200"/>
              <a:buNone/>
            </a:pPr>
            <a:endParaRPr lang="en-US" sz="2400" dirty="0">
              <a:latin typeface="Calibri" panose="020F0502020204030204" pitchFamily="34" charset="0"/>
              <a:cs typeface="Calibri" panose="020F0502020204030204" pitchFamily="34" charset="0"/>
            </a:endParaRPr>
          </a:p>
          <a:p>
            <a:pPr marL="0" lvl="0" indent="0" algn="just" rtl="0">
              <a:lnSpc>
                <a:spcPct val="90000"/>
              </a:lnSpc>
              <a:spcBef>
                <a:spcPts val="960"/>
              </a:spcBef>
              <a:spcAft>
                <a:spcPts val="0"/>
              </a:spcAft>
              <a:buSzPts val="3200"/>
              <a:buNone/>
            </a:pPr>
            <a:endParaRPr lang="en-IN" sz="2800" dirty="0"/>
          </a:p>
          <a:p>
            <a:pPr marL="0" lvl="0" indent="0" algn="just" rtl="0">
              <a:lnSpc>
                <a:spcPct val="90000"/>
              </a:lnSpc>
              <a:spcBef>
                <a:spcPts val="960"/>
              </a:spcBef>
              <a:spcAft>
                <a:spcPts val="0"/>
              </a:spcAft>
              <a:buSzPts val="3200"/>
              <a:buNone/>
            </a:pPr>
            <a:endParaRPr sz="2800" dirty="0"/>
          </a:p>
          <a:p>
            <a:pPr marL="228600" lvl="0" indent="0" algn="just" rtl="0">
              <a:lnSpc>
                <a:spcPct val="115000"/>
              </a:lnSpc>
              <a:spcBef>
                <a:spcPts val="1200"/>
              </a:spcBef>
              <a:spcAft>
                <a:spcPts val="0"/>
              </a:spcAft>
              <a:buNone/>
            </a:pPr>
            <a:endParaRPr sz="1100" dirty="0">
              <a:latin typeface="Cambria"/>
              <a:ea typeface="Cambria"/>
              <a:cs typeface="Cambria"/>
              <a:sym typeface="Cambria"/>
            </a:endParaRPr>
          </a:p>
          <a:p>
            <a:pPr marL="228600" lvl="0" indent="0" algn="just" rtl="0">
              <a:lnSpc>
                <a:spcPct val="115000"/>
              </a:lnSpc>
              <a:spcBef>
                <a:spcPts val="1200"/>
              </a:spcBef>
              <a:spcAft>
                <a:spcPts val="0"/>
              </a:spcAft>
              <a:buNone/>
            </a:pPr>
            <a:endParaRPr sz="1100" dirty="0">
              <a:latin typeface="Cambria"/>
              <a:ea typeface="Cambria"/>
              <a:cs typeface="Cambria"/>
              <a:sym typeface="Cambria"/>
            </a:endParaRPr>
          </a:p>
          <a:p>
            <a:pPr marL="228600" lvl="0" indent="0" algn="just" rtl="0">
              <a:lnSpc>
                <a:spcPct val="90000"/>
              </a:lnSpc>
              <a:spcBef>
                <a:spcPts val="1200"/>
              </a:spcBef>
              <a:spcAft>
                <a:spcPts val="0"/>
              </a:spcAft>
              <a:buNone/>
            </a:pPr>
            <a:endParaRPr dirty="0"/>
          </a:p>
        </p:txBody>
      </p:sp>
      <p:sp>
        <p:nvSpPr>
          <p:cNvPr id="156" name="Google Shape;156;p21"/>
          <p:cNvSpPr txBox="1">
            <a:spLocks noGrp="1"/>
          </p:cNvSpPr>
          <p:nvPr>
            <p:ph type="dt" idx="10"/>
          </p:nvPr>
        </p:nvSpPr>
        <p:spPr>
          <a:xfrm>
            <a:off x="838200" y="6562416"/>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5178862E-7B35-4C48-8C2F-9832DCC0A302}" type="datetime1">
              <a:rPr lang="en-US" smtClean="0"/>
              <a:t>2/1/2023</a:t>
            </a:fld>
            <a:endParaRPr dirty="0"/>
          </a:p>
        </p:txBody>
      </p:sp>
      <p:sp>
        <p:nvSpPr>
          <p:cNvPr id="157" name="Google Shape;157;p21"/>
          <p:cNvSpPr txBox="1">
            <a:spLocks noGrp="1"/>
          </p:cNvSpPr>
          <p:nvPr>
            <p:ph type="sldNum" idx="12"/>
          </p:nvPr>
        </p:nvSpPr>
        <p:spPr>
          <a:xfrm>
            <a:off x="8757642" y="6562416"/>
            <a:ext cx="1371600" cy="27432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
        <p:nvSpPr>
          <p:cNvPr id="158" name="Google Shape;158;p21"/>
          <p:cNvSpPr txBox="1">
            <a:spLocks noGrp="1"/>
          </p:cNvSpPr>
          <p:nvPr>
            <p:ph type="ftr" idx="11"/>
          </p:nvPr>
        </p:nvSpPr>
        <p:spPr>
          <a:xfrm>
            <a:off x="4288665" y="6562416"/>
            <a:ext cx="3200400"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0"/>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dirty="0"/>
              <a:t>Problem Statement</a:t>
            </a:r>
            <a:endParaRPr dirty="0"/>
          </a:p>
        </p:txBody>
      </p:sp>
      <p:sp>
        <p:nvSpPr>
          <p:cNvPr id="236" name="Google Shape;236;p30"/>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A4868B04-A4FC-499A-AF6B-8CDF11110A31}" type="datetime1">
              <a:rPr lang="en-US" smtClean="0"/>
              <a:t>2/1/2023</a:t>
            </a:fld>
            <a:endParaRPr/>
          </a:p>
        </p:txBody>
      </p:sp>
      <p:sp>
        <p:nvSpPr>
          <p:cNvPr id="237" name="Google Shape;237;p30"/>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
        <p:nvSpPr>
          <p:cNvPr id="238" name="Google Shape;238;p30"/>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
        <p:nvSpPr>
          <p:cNvPr id="239" name="Google Shape;239;p30"/>
          <p:cNvSpPr txBox="1">
            <a:spLocks noGrp="1"/>
          </p:cNvSpPr>
          <p:nvPr>
            <p:ph type="body" idx="1"/>
          </p:nvPr>
        </p:nvSpPr>
        <p:spPr>
          <a:xfrm>
            <a:off x="172571" y="1510301"/>
            <a:ext cx="11846859" cy="5020992"/>
          </a:xfrm>
          <a:prstGeom prst="rect">
            <a:avLst/>
          </a:prstGeom>
          <a:noFill/>
          <a:ln>
            <a:noFill/>
          </a:ln>
        </p:spPr>
        <p:txBody>
          <a:bodyPr spcFirstLastPara="1" wrap="square" lIns="91425" tIns="45700" rIns="91425" bIns="45700" anchor="t" anchorCtr="0">
            <a:normAutofit fontScale="97500"/>
          </a:bodyPr>
          <a:lstStyle/>
          <a:p>
            <a:pPr marL="228600" indent="-228600">
              <a:spcBef>
                <a:spcPts val="0"/>
              </a:spcBef>
              <a:buSzPct val="100000"/>
            </a:pPr>
            <a:r>
              <a:rPr lang="en-US" sz="2500" dirty="0"/>
              <a:t>For any user, authenticated by face recognition, a few gestures could be defined for frequently used tasks- save, exit, print, screen lock, screen unlock, system shut down, and system restart. Save, print and exit operations are context-sensitive, which is applicable to the current application. </a:t>
            </a:r>
          </a:p>
          <a:p>
            <a:pPr marL="0" indent="0">
              <a:spcBef>
                <a:spcPts val="0"/>
              </a:spcBef>
              <a:buSzPct val="100000"/>
              <a:buNone/>
            </a:pPr>
            <a:endParaRPr lang="en-US" sz="2500" dirty="0"/>
          </a:p>
          <a:p>
            <a:pPr marL="228600" indent="-228600">
              <a:spcBef>
                <a:spcPts val="0"/>
              </a:spcBef>
              <a:buSzPct val="100000"/>
            </a:pPr>
            <a:r>
              <a:rPr lang="en-US" sz="2500" dirty="0"/>
              <a:t>Similarly, a gesture could be defined as close/exit. If no application is opened, it will work as the system shuts down. It is similar to Alt+F4 key press functionality on windows PC.</a:t>
            </a:r>
          </a:p>
          <a:p>
            <a:pPr marL="0" indent="0">
              <a:spcBef>
                <a:spcPts val="0"/>
              </a:spcBef>
              <a:buSzPct val="100000"/>
              <a:buNone/>
            </a:pPr>
            <a:endParaRPr lang="en-US" sz="2500" dirty="0"/>
          </a:p>
          <a:p>
            <a:pPr marL="228600" indent="-228600">
              <a:spcBef>
                <a:spcPts val="0"/>
              </a:spcBef>
              <a:buSzPct val="100000"/>
            </a:pPr>
            <a:r>
              <a:rPr lang="en-US" sz="2500" dirty="0"/>
              <a:t>For example, if the word document is open and the gesture for save is done then the document will be saved, if the gesture for print is given then the printer dialog will open etc.</a:t>
            </a:r>
          </a:p>
          <a:p>
            <a:pPr marL="0" indent="0">
              <a:spcBef>
                <a:spcPts val="0"/>
              </a:spcBef>
              <a:buSzPct val="100000"/>
              <a:buNone/>
            </a:pPr>
            <a:endParaRPr lang="en-US" sz="2400" dirty="0"/>
          </a:p>
          <a:p>
            <a:pPr marL="228600" indent="-228600">
              <a:spcBef>
                <a:spcPts val="0"/>
              </a:spcBef>
              <a:buSzPct val="100000"/>
            </a:pPr>
            <a:endParaRPr lang="en-US" sz="2400" dirty="0"/>
          </a:p>
          <a:p>
            <a:pPr marL="228600" indent="-228600">
              <a:spcBef>
                <a:spcPts val="0"/>
              </a:spcBef>
              <a:buSzPct val="100000"/>
            </a:pPr>
            <a:endParaRPr lang="en-US" sz="2400" dirty="0"/>
          </a:p>
          <a:p>
            <a:pPr marL="228600" lvl="0" indent="-228600" algn="just" rtl="0">
              <a:lnSpc>
                <a:spcPct val="90000"/>
              </a:lnSpc>
              <a:spcBef>
                <a:spcPts val="0"/>
              </a:spcBef>
              <a:spcAft>
                <a:spcPts val="0"/>
              </a:spcAft>
              <a:buSzPct val="100000"/>
              <a:buChar char="❖"/>
            </a:pPr>
            <a:endParaRPr lang="en-US" sz="2400" dirty="0"/>
          </a:p>
        </p:txBody>
      </p:sp>
    </p:spTree>
    <p:extLst>
      <p:ext uri="{BB962C8B-B14F-4D97-AF65-F5344CB8AC3E}">
        <p14:creationId xmlns:p14="http://schemas.microsoft.com/office/powerpoint/2010/main" val="90098434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2" name="Google Shape;182;p24"/>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4CA337D5-C49D-48B8-9AE5-048B76AC4D20}" type="datetime1">
              <a:rPr lang="en-US" smtClean="0"/>
              <a:t>2/1/2023</a:t>
            </a:fld>
            <a:endParaRPr dirty="0"/>
          </a:p>
        </p:txBody>
      </p:sp>
      <p:sp>
        <p:nvSpPr>
          <p:cNvPr id="184" name="Google Shape;184;p24"/>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
        <p:nvSpPr>
          <p:cNvPr id="183" name="Google Shape;183;p24"/>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dirty="0"/>
          </a:p>
        </p:txBody>
      </p:sp>
      <p:sp>
        <p:nvSpPr>
          <p:cNvPr id="180" name="Google Shape;180;p24"/>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a:t>Objectives</a:t>
            </a:r>
            <a:endParaRPr/>
          </a:p>
        </p:txBody>
      </p:sp>
      <p:sp>
        <p:nvSpPr>
          <p:cNvPr id="181" name="Google Shape;181;p24"/>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960"/>
              </a:spcBef>
              <a:spcAft>
                <a:spcPts val="0"/>
              </a:spcAft>
              <a:buSzPts val="5200"/>
              <a:buNone/>
            </a:pPr>
            <a:r>
              <a:rPr lang="en-US" sz="2400" dirty="0">
                <a:latin typeface="Calibri" panose="020F0502020204030204" pitchFamily="34" charset="0"/>
                <a:cs typeface="Calibri" panose="020F0502020204030204" pitchFamily="34" charset="0"/>
              </a:rPr>
              <a:t>The goal of this project is to develop a software system that allows the user/people to perform some frequently performed functions using gestures thus saving a lot of time.</a:t>
            </a:r>
          </a:p>
          <a:p>
            <a:pPr marL="228600" lvl="0" indent="-355600" algn="just" rtl="0">
              <a:lnSpc>
                <a:spcPct val="90000"/>
              </a:lnSpc>
              <a:spcBef>
                <a:spcPts val="960"/>
              </a:spcBef>
              <a:spcAft>
                <a:spcPts val="0"/>
              </a:spcAft>
              <a:buSzPts val="5200"/>
              <a:buFont typeface="Calibri"/>
              <a:buChar char="❖"/>
            </a:pPr>
            <a:endParaRPr sz="2400" dirty="0">
              <a:latin typeface="Calibri" panose="020F0502020204030204" pitchFamily="34" charset="0"/>
              <a:cs typeface="Calibri" panose="020F0502020204030204" pitchFamily="34" charset="0"/>
            </a:endParaRPr>
          </a:p>
          <a:p>
            <a:pPr marL="0" lvl="0" indent="0" algn="just" rtl="0">
              <a:lnSpc>
                <a:spcPct val="115000"/>
              </a:lnSpc>
              <a:spcBef>
                <a:spcPts val="0"/>
              </a:spcBef>
              <a:spcAft>
                <a:spcPts val="0"/>
              </a:spcAft>
              <a:buSzPts val="3900"/>
              <a:buNone/>
            </a:pPr>
            <a:r>
              <a:rPr lang="en-US" sz="2400" dirty="0">
                <a:latin typeface="Calibri" panose="020F0502020204030204" pitchFamily="34" charset="0"/>
                <a:cs typeface="Calibri" panose="020F0502020204030204" pitchFamily="34" charset="0"/>
              </a:rPr>
              <a:t>Gesture recognition can be seen as a way for computers to begin to understand human body language. Compared to primitive user interfaces, such as keyboard and mouse, it builds a richer bridge between computers and humans.</a:t>
            </a:r>
            <a:endParaRPr sz="2400" dirty="0">
              <a:latin typeface="Calibri" panose="020F0502020204030204" pitchFamily="34" charset="0"/>
              <a:cs typeface="Calibri" panose="020F0502020204030204" pitchFamily="34" charset="0"/>
            </a:endParaRPr>
          </a:p>
          <a:p>
            <a:pPr marL="0" lvl="0" indent="0" algn="just" rtl="0">
              <a:lnSpc>
                <a:spcPct val="115000"/>
              </a:lnSpc>
              <a:spcBef>
                <a:spcPts val="0"/>
              </a:spcBef>
              <a:spcAft>
                <a:spcPts val="0"/>
              </a:spcAft>
              <a:buSzPts val="1800"/>
              <a:buNone/>
            </a:pPr>
            <a:endParaRPr sz="1100" dirty="0">
              <a:latin typeface="Calibri" panose="020F0502020204030204" pitchFamily="34" charset="0"/>
              <a:ea typeface="Arial"/>
              <a:cs typeface="Calibri" panose="020F0502020204030204" pitchFamily="34" charset="0"/>
              <a:sym typeface="Arial"/>
            </a:endParaRPr>
          </a:p>
          <a:p>
            <a:pPr marL="228600" lvl="0" indent="-139700" algn="just" rtl="0">
              <a:lnSpc>
                <a:spcPct val="90000"/>
              </a:lnSpc>
              <a:spcBef>
                <a:spcPts val="960"/>
              </a:spcBef>
              <a:spcAft>
                <a:spcPts val="0"/>
              </a:spcAft>
              <a:buSzPts val="1800"/>
              <a:buChar char="❖"/>
            </a:pPr>
            <a:endParaRPr dirty="0"/>
          </a:p>
        </p:txBody>
      </p:sp>
      <p:sp>
        <p:nvSpPr>
          <p:cNvPr id="3" name="Text Placeholder 2">
            <a:extLst>
              <a:ext uri="{FF2B5EF4-FFF2-40B4-BE49-F238E27FC236}">
                <a16:creationId xmlns:a16="http://schemas.microsoft.com/office/drawing/2014/main" id="{FEEE16F3-997F-0ACB-5FA0-B508A569D0DD}"/>
              </a:ext>
            </a:extLst>
          </p:cNvPr>
          <p:cNvSpPr>
            <a:spLocks noGrp="1"/>
          </p:cNvSpPr>
          <p:nvPr>
            <p:ph type="body" idx="2"/>
          </p:nvPr>
        </p:nvSpPr>
        <p:spPr>
          <a:xfrm>
            <a:off x="7284378" y="2815119"/>
            <a:ext cx="3647325" cy="1530850"/>
          </a:xfrm>
        </p:spPr>
        <p:txBody>
          <a:bodyPr/>
          <a:lstStyle/>
          <a:p>
            <a:pPr marL="25400" indent="0">
              <a:buNone/>
            </a:pPr>
            <a:endParaRPr lang="en-IN" dirty="0"/>
          </a:p>
        </p:txBody>
      </p:sp>
      <p:pic>
        <p:nvPicPr>
          <p:cNvPr id="2050" name="Picture 2" descr="Gesture recognition guide for Web | MediaPipe | Google Developers">
            <a:extLst>
              <a:ext uri="{FF2B5EF4-FFF2-40B4-BE49-F238E27FC236}">
                <a16:creationId xmlns:a16="http://schemas.microsoft.com/office/drawing/2014/main" id="{A76B29AF-DCB1-99D1-1331-426EEC1265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88583" y="1707675"/>
            <a:ext cx="5412450" cy="42205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5"/>
          <p:cNvSpPr txBox="1">
            <a:spLocks noGrp="1"/>
          </p:cNvSpPr>
          <p:nvPr>
            <p:ph type="title"/>
          </p:nvPr>
        </p:nvSpPr>
        <p:spPr>
          <a:xfrm>
            <a:off x="839788" y="-71919"/>
            <a:ext cx="3932237" cy="1654139"/>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4400"/>
              <a:buFont typeface="Calibri"/>
              <a:buNone/>
            </a:pPr>
            <a:r>
              <a:rPr lang="en-US" dirty="0"/>
              <a:t>Survey of Existing Systems</a:t>
            </a:r>
            <a:endParaRPr dirty="0"/>
          </a:p>
        </p:txBody>
      </p:sp>
      <p:sp>
        <p:nvSpPr>
          <p:cNvPr id="190" name="Google Shape;190;p25"/>
          <p:cNvSpPr txBox="1">
            <a:spLocks noGrp="1"/>
          </p:cNvSpPr>
          <p:nvPr>
            <p:ph type="body" idx="1"/>
          </p:nvPr>
        </p:nvSpPr>
        <p:spPr>
          <a:xfrm>
            <a:off x="838199" y="1582220"/>
            <a:ext cx="5942745" cy="4278830"/>
          </a:xfrm>
          <a:prstGeom prst="rect">
            <a:avLst/>
          </a:prstGeom>
          <a:noFill/>
          <a:ln>
            <a:noFill/>
          </a:ln>
        </p:spPr>
        <p:txBody>
          <a:bodyPr spcFirstLastPara="1" wrap="square" lIns="91425" tIns="45700" rIns="91425" bIns="45700" anchor="t" anchorCtr="0">
            <a:normAutofit fontScale="25000" lnSpcReduction="20000"/>
          </a:bodyPr>
          <a:lstStyle/>
          <a:p>
            <a:pPr marL="254098" lvl="0" algn="just" rtl="0">
              <a:lnSpc>
                <a:spcPct val="115000"/>
              </a:lnSpc>
              <a:spcBef>
                <a:spcPts val="1200"/>
              </a:spcBef>
              <a:spcAft>
                <a:spcPts val="0"/>
              </a:spcAft>
              <a:buSzPct val="100000"/>
              <a:buFont typeface="Wingdings" panose="05000000000000000000" pitchFamily="2" charset="2"/>
              <a:buChar char="v"/>
            </a:pPr>
            <a:r>
              <a:rPr lang="en-US" sz="7200" b="1" dirty="0">
                <a:solidFill>
                  <a:srgbClr val="202124"/>
                </a:solidFill>
                <a:highlight>
                  <a:srgbClr val="FFFFFF"/>
                </a:highlight>
              </a:rPr>
              <a:t>Sign Language Recognition:</a:t>
            </a:r>
            <a:r>
              <a:rPr lang="en-US" sz="7200" dirty="0">
                <a:solidFill>
                  <a:srgbClr val="202124"/>
                </a:solidFill>
                <a:highlight>
                  <a:srgbClr val="FFFFFF"/>
                </a:highlight>
              </a:rPr>
              <a:t> A lot of systems have been proposed to recognize gestures using different types of sign languages. For example recognized American Sign Language ASL using boundary histogram, MLP neural network, and dynamic programming matching. recognized Japanese sign language JSL using Recurrent Neural Network, 42 alphabets, and 10 words.  recognized Arabic Sign language </a:t>
            </a:r>
            <a:r>
              <a:rPr lang="en-US" sz="7200" dirty="0" err="1">
                <a:solidFill>
                  <a:srgbClr val="202124"/>
                </a:solidFill>
                <a:highlight>
                  <a:srgbClr val="FFFFFF"/>
                </a:highlight>
              </a:rPr>
              <a:t>ArSL</a:t>
            </a:r>
            <a:r>
              <a:rPr lang="en-US" sz="7200" dirty="0">
                <a:solidFill>
                  <a:srgbClr val="202124"/>
                </a:solidFill>
                <a:highlight>
                  <a:srgbClr val="FFFFFF"/>
                </a:highlight>
              </a:rPr>
              <a:t> using two different types of Neural Networks, Partially and Fully Recurrent neural Networks.</a:t>
            </a:r>
          </a:p>
          <a:p>
            <a:pPr marL="254098">
              <a:lnSpc>
                <a:spcPct val="115000"/>
              </a:lnSpc>
              <a:spcBef>
                <a:spcPts val="1200"/>
              </a:spcBef>
              <a:buSzPct val="100000"/>
              <a:buFont typeface="Wingdings" panose="05000000000000000000" pitchFamily="2" charset="2"/>
              <a:buChar char="v"/>
            </a:pPr>
            <a:r>
              <a:rPr lang="en-US" sz="7200" b="1" dirty="0"/>
              <a:t>Television Control:</a:t>
            </a:r>
            <a:r>
              <a:rPr lang="en-US" sz="7200" dirty="0"/>
              <a:t> Hand postures and gestures are used for controlling the Television device. In a set of hands, gestures are used to control the TV activities, such as turning the TV on and off, increasing and decreasing the volume, muting the sound, and changing the channel using open and closed hands.</a:t>
            </a:r>
          </a:p>
          <a:p>
            <a:pPr marL="228600" lvl="0" indent="-317402" algn="just" rtl="0">
              <a:lnSpc>
                <a:spcPct val="115000"/>
              </a:lnSpc>
              <a:spcBef>
                <a:spcPts val="1200"/>
              </a:spcBef>
              <a:spcAft>
                <a:spcPts val="0"/>
              </a:spcAft>
              <a:buSzPct val="100000"/>
              <a:buChar char="⮚"/>
            </a:pPr>
            <a:endParaRPr sz="2400" dirty="0">
              <a:solidFill>
                <a:srgbClr val="202124"/>
              </a:solidFill>
              <a:highlight>
                <a:srgbClr val="FFFFFF"/>
              </a:highlight>
            </a:endParaRPr>
          </a:p>
          <a:p>
            <a:pPr marL="228600" lvl="0" indent="-331626" algn="just" rtl="0">
              <a:lnSpc>
                <a:spcPct val="115000"/>
              </a:lnSpc>
              <a:spcBef>
                <a:spcPts val="0"/>
              </a:spcBef>
              <a:spcAft>
                <a:spcPts val="0"/>
              </a:spcAft>
              <a:buSzPct val="100000"/>
              <a:buChar char="⮚"/>
            </a:pPr>
            <a:endParaRPr sz="4889" dirty="0">
              <a:solidFill>
                <a:srgbClr val="202124"/>
              </a:solidFill>
              <a:highlight>
                <a:srgbClr val="FFFFFF"/>
              </a:highlight>
              <a:latin typeface="Cambria"/>
              <a:ea typeface="Cambria"/>
              <a:cs typeface="Cambria"/>
              <a:sym typeface="Cambria"/>
            </a:endParaRPr>
          </a:p>
          <a:p>
            <a:pPr marL="228600" lvl="0" indent="-105410" algn="just" rtl="0">
              <a:lnSpc>
                <a:spcPct val="90000"/>
              </a:lnSpc>
              <a:spcBef>
                <a:spcPts val="960"/>
              </a:spcBef>
              <a:spcAft>
                <a:spcPts val="0"/>
              </a:spcAft>
              <a:buSzPct val="56250"/>
              <a:buChar char="⮚"/>
            </a:pPr>
            <a:endParaRPr dirty="0"/>
          </a:p>
        </p:txBody>
      </p:sp>
      <p:sp>
        <p:nvSpPr>
          <p:cNvPr id="191" name="Google Shape;191;p25"/>
          <p:cNvSpPr txBox="1">
            <a:spLocks noGrp="1"/>
          </p:cNvSpPr>
          <p:nvPr>
            <p:ph type="dt" idx="10"/>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0626559-6325-4067-AFB1-623E92571AF9}" type="datetime1">
              <a:rPr lang="en-US" smtClean="0"/>
              <a:t>2/1/2023</a:t>
            </a:fld>
            <a:endParaRPr/>
          </a:p>
        </p:txBody>
      </p:sp>
      <p:sp>
        <p:nvSpPr>
          <p:cNvPr id="193" name="Google Shape;193;p25"/>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Department of Computer Science Engineering</a:t>
            </a:r>
            <a:endParaRPr/>
          </a:p>
        </p:txBody>
      </p:sp>
      <p:sp>
        <p:nvSpPr>
          <p:cNvPr id="192" name="Google Shape;192;p25"/>
          <p:cNvSpPr txBox="1">
            <a:spLocks noGrp="1"/>
          </p:cNvSpPr>
          <p:nvPr>
            <p:ph type="sldNum" idx="12"/>
          </p:nvPr>
        </p:nvSpPr>
        <p:spPr>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pic>
        <p:nvPicPr>
          <p:cNvPr id="3076" name="Picture 4" descr="Figure 1 from American Sign Language Recognition System Using Image  Processing Method | Semantic Scholar">
            <a:extLst>
              <a:ext uri="{FF2B5EF4-FFF2-40B4-BE49-F238E27FC236}">
                <a16:creationId xmlns:a16="http://schemas.microsoft.com/office/drawing/2014/main" id="{44A13995-F29C-2ED9-F2A1-560B7143F68A}"/>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t="1033" b="1033"/>
          <a:stretch>
            <a:fillRect/>
          </a:stretch>
        </p:blipFill>
        <p:spPr bwMode="auto">
          <a:xfrm>
            <a:off x="7192574" y="1664413"/>
            <a:ext cx="3585017" cy="2103801"/>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MYO: Unleash Your Inner Jedi To Control PowerPoint With Hand Gestures">
            <a:extLst>
              <a:ext uri="{FF2B5EF4-FFF2-40B4-BE49-F238E27FC236}">
                <a16:creationId xmlns:a16="http://schemas.microsoft.com/office/drawing/2014/main" id="{A60EA567-6475-91E3-2B36-7F8661287E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92573" y="3721635"/>
            <a:ext cx="3585017" cy="15335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theme/theme1.xml><?xml version="1.0" encoding="utf-8"?>
<a:theme xmlns:a="http://schemas.openxmlformats.org/drawingml/2006/main" name="WelcomeDoc">
  <a:themeElements>
    <a:clrScheme name="Marquee">
      <a:dk1>
        <a:srgbClr val="000000"/>
      </a:dk1>
      <a:lt1>
        <a:srgbClr val="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394</TotalTime>
  <Words>1929</Words>
  <Application>Microsoft Office PowerPoint</Application>
  <PresentationFormat>Widescreen</PresentationFormat>
  <Paragraphs>184</Paragraphs>
  <Slides>23</Slides>
  <Notes>20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23</vt:i4>
      </vt:variant>
    </vt:vector>
  </HeadingPairs>
  <TitlesOfParts>
    <vt:vector size="35" baseType="lpstr">
      <vt:lpstr>Arial</vt:lpstr>
      <vt:lpstr>Arial Black</vt:lpstr>
      <vt:lpstr>Calibri</vt:lpstr>
      <vt:lpstr>Cambria</vt:lpstr>
      <vt:lpstr>Courier New</vt:lpstr>
      <vt:lpstr>Droid Sans Mono</vt:lpstr>
      <vt:lpstr>Georgia</vt:lpstr>
      <vt:lpstr>Noto Sans Symbols</vt:lpstr>
      <vt:lpstr>Quattrocento Sans</vt:lpstr>
      <vt:lpstr>Times New Roman</vt:lpstr>
      <vt:lpstr>Wingdings</vt:lpstr>
      <vt:lpstr>WelcomeDoc</vt:lpstr>
      <vt:lpstr>PowerPoint Presentation</vt:lpstr>
      <vt:lpstr>Hand Gesture Recognition using OpenCV  </vt:lpstr>
      <vt:lpstr>Supervised by: Prof. Gajendra Chauhan</vt:lpstr>
      <vt:lpstr>Project Presentation Outline</vt:lpstr>
      <vt:lpstr>Abstract</vt:lpstr>
      <vt:lpstr>Introduction </vt:lpstr>
      <vt:lpstr>Problem Statement</vt:lpstr>
      <vt:lpstr>Objectives</vt:lpstr>
      <vt:lpstr>Survey of Existing Systems</vt:lpstr>
      <vt:lpstr>Survey of Existing Systems</vt:lpstr>
      <vt:lpstr>Requirement Analysis</vt:lpstr>
      <vt:lpstr>Requirement Analysis</vt:lpstr>
      <vt:lpstr>Solution Proposed</vt:lpstr>
      <vt:lpstr>METHODOLOGY</vt:lpstr>
      <vt:lpstr>METHODOLOGY</vt:lpstr>
      <vt:lpstr>METHODOLOGY </vt:lpstr>
      <vt:lpstr>METHODOLOGY</vt:lpstr>
      <vt:lpstr>METHODOLOGY</vt:lpstr>
      <vt:lpstr>Some Hand Gestures…</vt:lpstr>
      <vt:lpstr>Conclusion</vt:lpstr>
      <vt:lpstr>Acknowledgment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Mahak Soni</dc:creator>
  <cp:lastModifiedBy>Mahak Soni</cp:lastModifiedBy>
  <cp:revision>9</cp:revision>
  <dcterms:modified xsi:type="dcterms:W3CDTF">2023-02-01T17:59:05Z</dcterms:modified>
</cp:coreProperties>
</file>